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670675" cy="9929813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98BAE-6009-2542-BBCD-953C4BFB3566}" v="279" dt="2022-06-12T19:13:21.294"/>
    <p1510:client id="{7584C473-E74C-43D4-A06D-01A0C26E5A41}" v="85" dt="2022-06-13T07:27:33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6197"/>
  </p:normalViewPr>
  <p:slideViewPr>
    <p:cSldViewPr snapToGrid="0">
      <p:cViewPr varScale="1">
        <p:scale>
          <a:sx n="79" d="100"/>
          <a:sy n="79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Tøssebro" userId="a3fb0fe0-8439-4390-be3a-308782ded466" providerId="ADAL" clId="{7584C473-E74C-43D4-A06D-01A0C26E5A41}"/>
    <pc:docChg chg="custSel addSld modSld">
      <pc:chgData name="Jan Tøssebro" userId="a3fb0fe0-8439-4390-be3a-308782ded466" providerId="ADAL" clId="{7584C473-E74C-43D4-A06D-01A0C26E5A41}" dt="2022-06-13T07:32:58.605" v="1197" actId="20577"/>
      <pc:docMkLst>
        <pc:docMk/>
      </pc:docMkLst>
      <pc:sldChg chg="modSp mod">
        <pc:chgData name="Jan Tøssebro" userId="a3fb0fe0-8439-4390-be3a-308782ded466" providerId="ADAL" clId="{7584C473-E74C-43D4-A06D-01A0C26E5A41}" dt="2022-06-13T07:11:12.552" v="160" actId="20577"/>
        <pc:sldMkLst>
          <pc:docMk/>
          <pc:sldMk cId="165858110" sldId="257"/>
        </pc:sldMkLst>
        <pc:spChg chg="mod">
          <ac:chgData name="Jan Tøssebro" userId="a3fb0fe0-8439-4390-be3a-308782ded466" providerId="ADAL" clId="{7584C473-E74C-43D4-A06D-01A0C26E5A41}" dt="2022-06-13T07:11:12.552" v="160" actId="20577"/>
          <ac:spMkLst>
            <pc:docMk/>
            <pc:sldMk cId="165858110" sldId="257"/>
            <ac:spMk id="3" creationId="{1EAF413E-A7FF-6D6D-E017-AE5C3414C9F3}"/>
          </ac:spMkLst>
        </pc:spChg>
      </pc:sldChg>
      <pc:sldChg chg="modSp mod">
        <pc:chgData name="Jan Tøssebro" userId="a3fb0fe0-8439-4390-be3a-308782ded466" providerId="ADAL" clId="{7584C473-E74C-43D4-A06D-01A0C26E5A41}" dt="2022-06-13T07:12:18.423" v="206" actId="20577"/>
        <pc:sldMkLst>
          <pc:docMk/>
          <pc:sldMk cId="2978003598" sldId="258"/>
        </pc:sldMkLst>
        <pc:spChg chg="mod">
          <ac:chgData name="Jan Tøssebro" userId="a3fb0fe0-8439-4390-be3a-308782ded466" providerId="ADAL" clId="{7584C473-E74C-43D4-A06D-01A0C26E5A41}" dt="2022-06-13T07:12:18.423" v="206" actId="20577"/>
          <ac:spMkLst>
            <pc:docMk/>
            <pc:sldMk cId="2978003598" sldId="258"/>
            <ac:spMk id="3" creationId="{32E4DB4F-9B94-CE4E-CF11-19C86B2B3315}"/>
          </ac:spMkLst>
        </pc:spChg>
      </pc:sldChg>
      <pc:sldChg chg="modSp mod">
        <pc:chgData name="Jan Tøssebro" userId="a3fb0fe0-8439-4390-be3a-308782ded466" providerId="ADAL" clId="{7584C473-E74C-43D4-A06D-01A0C26E5A41}" dt="2022-06-13T07:13:47.216" v="207" actId="20577"/>
        <pc:sldMkLst>
          <pc:docMk/>
          <pc:sldMk cId="4227787962" sldId="259"/>
        </pc:sldMkLst>
        <pc:spChg chg="mod">
          <ac:chgData name="Jan Tøssebro" userId="a3fb0fe0-8439-4390-be3a-308782ded466" providerId="ADAL" clId="{7584C473-E74C-43D4-A06D-01A0C26E5A41}" dt="2022-06-13T07:13:47.216" v="207" actId="20577"/>
          <ac:spMkLst>
            <pc:docMk/>
            <pc:sldMk cId="4227787962" sldId="259"/>
            <ac:spMk id="3" creationId="{50DA34AD-2B2C-7AF7-9E83-D7B2C3CE9586}"/>
          </ac:spMkLst>
        </pc:spChg>
      </pc:sldChg>
      <pc:sldChg chg="modSp mod">
        <pc:chgData name="Jan Tøssebro" userId="a3fb0fe0-8439-4390-be3a-308782ded466" providerId="ADAL" clId="{7584C473-E74C-43D4-A06D-01A0C26E5A41}" dt="2022-06-13T07:16:13.678" v="318" actId="14100"/>
        <pc:sldMkLst>
          <pc:docMk/>
          <pc:sldMk cId="84008915" sldId="260"/>
        </pc:sldMkLst>
        <pc:spChg chg="mod">
          <ac:chgData name="Jan Tøssebro" userId="a3fb0fe0-8439-4390-be3a-308782ded466" providerId="ADAL" clId="{7584C473-E74C-43D4-A06D-01A0C26E5A41}" dt="2022-06-13T07:16:03.294" v="316" actId="14100"/>
          <ac:spMkLst>
            <pc:docMk/>
            <pc:sldMk cId="84008915" sldId="260"/>
            <ac:spMk id="2" creationId="{470C5854-F568-DD69-7B82-0BDEA4A95599}"/>
          </ac:spMkLst>
        </pc:spChg>
        <pc:spChg chg="mod">
          <ac:chgData name="Jan Tøssebro" userId="a3fb0fe0-8439-4390-be3a-308782ded466" providerId="ADAL" clId="{7584C473-E74C-43D4-A06D-01A0C26E5A41}" dt="2022-06-13T07:16:13.678" v="318" actId="14100"/>
          <ac:spMkLst>
            <pc:docMk/>
            <pc:sldMk cId="84008915" sldId="260"/>
            <ac:spMk id="3" creationId="{BDDC28C2-AF77-EAE5-A4BD-BF15C221505C}"/>
          </ac:spMkLst>
        </pc:spChg>
      </pc:sldChg>
      <pc:sldChg chg="addSp delSp modSp new mod">
        <pc:chgData name="Jan Tøssebro" userId="a3fb0fe0-8439-4390-be3a-308782ded466" providerId="ADAL" clId="{7584C473-E74C-43D4-A06D-01A0C26E5A41}" dt="2022-06-13T07:27:33.132" v="898"/>
        <pc:sldMkLst>
          <pc:docMk/>
          <pc:sldMk cId="3721166773" sldId="261"/>
        </pc:sldMkLst>
        <pc:spChg chg="mod">
          <ac:chgData name="Jan Tøssebro" userId="a3fb0fe0-8439-4390-be3a-308782ded466" providerId="ADAL" clId="{7584C473-E74C-43D4-A06D-01A0C26E5A41}" dt="2022-06-13T07:23:16.083" v="796" actId="20577"/>
          <ac:spMkLst>
            <pc:docMk/>
            <pc:sldMk cId="3721166773" sldId="261"/>
            <ac:spMk id="2" creationId="{63AE60F2-B749-362B-BAAF-BDECD6C6870A}"/>
          </ac:spMkLst>
        </pc:spChg>
        <pc:spChg chg="del">
          <ac:chgData name="Jan Tøssebro" userId="a3fb0fe0-8439-4390-be3a-308782ded466" providerId="ADAL" clId="{7584C473-E74C-43D4-A06D-01A0C26E5A41}" dt="2022-06-10T14:07:44.370" v="1" actId="1032"/>
          <ac:spMkLst>
            <pc:docMk/>
            <pc:sldMk cId="3721166773" sldId="261"/>
            <ac:spMk id="3" creationId="{E2CCE5AF-DFFB-96C6-9815-267B09D5845A}"/>
          </ac:spMkLst>
        </pc:spChg>
        <pc:graphicFrameChg chg="mod">
          <ac:chgData name="Jan Tøssebro" userId="a3fb0fe0-8439-4390-be3a-308782ded466" providerId="ADAL" clId="{7584C473-E74C-43D4-A06D-01A0C26E5A41}" dt="2022-06-13T07:24:24.390" v="842" actId="14100"/>
          <ac:graphicFrameMkLst>
            <pc:docMk/>
            <pc:sldMk cId="3721166773" sldId="261"/>
            <ac:graphicFrameMk id="3" creationId="{DE779226-59DD-2F29-9C9E-71C8DBC7B8A7}"/>
          </ac:graphicFrameMkLst>
        </pc:graphicFrameChg>
        <pc:graphicFrameChg chg="add mod modGraphic">
          <ac:chgData name="Jan Tøssebro" userId="a3fb0fe0-8439-4390-be3a-308782ded466" providerId="ADAL" clId="{7584C473-E74C-43D4-A06D-01A0C26E5A41}" dt="2022-06-13T07:23:53.439" v="839" actId="14100"/>
          <ac:graphicFrameMkLst>
            <pc:docMk/>
            <pc:sldMk cId="3721166773" sldId="261"/>
            <ac:graphicFrameMk id="4" creationId="{52D3E3F1-0DEB-0A32-2A5C-B1E1AE562701}"/>
          </ac:graphicFrameMkLst>
        </pc:graphicFrameChg>
        <pc:graphicFrameChg chg="add mod modGraphic">
          <ac:chgData name="Jan Tøssebro" userId="a3fb0fe0-8439-4390-be3a-308782ded466" providerId="ADAL" clId="{7584C473-E74C-43D4-A06D-01A0C26E5A41}" dt="2022-06-13T07:24:06.769" v="840" actId="14100"/>
          <ac:graphicFrameMkLst>
            <pc:docMk/>
            <pc:sldMk cId="3721166773" sldId="261"/>
            <ac:graphicFrameMk id="5" creationId="{7E30B1A0-9D3A-7AF5-9AD8-853B1BC17E2E}"/>
          </ac:graphicFrameMkLst>
        </pc:graphicFrameChg>
        <pc:graphicFrameChg chg="mod">
          <ac:chgData name="Jan Tøssebro" userId="a3fb0fe0-8439-4390-be3a-308782ded466" providerId="ADAL" clId="{7584C473-E74C-43D4-A06D-01A0C26E5A41}" dt="2022-06-13T07:24:14.104" v="841" actId="14100"/>
          <ac:graphicFrameMkLst>
            <pc:docMk/>
            <pc:sldMk cId="3721166773" sldId="261"/>
            <ac:graphicFrameMk id="6" creationId="{B7E18415-E632-E57A-7BE9-BCD6AF6B7479}"/>
          </ac:graphicFrameMkLst>
        </pc:graphicFrameChg>
        <pc:graphicFrameChg chg="mod">
          <ac:chgData name="Jan Tøssebro" userId="a3fb0fe0-8439-4390-be3a-308782ded466" providerId="ADAL" clId="{7584C473-E74C-43D4-A06D-01A0C26E5A41}" dt="2022-06-13T07:24:36.981" v="843" actId="14100"/>
          <ac:graphicFrameMkLst>
            <pc:docMk/>
            <pc:sldMk cId="3721166773" sldId="261"/>
            <ac:graphicFrameMk id="7" creationId="{ED65A592-D2EF-99DB-5A8F-C454A423B8C9}"/>
          </ac:graphicFrameMkLst>
        </pc:graphicFrameChg>
        <pc:graphicFrameChg chg="add mod modGraphic">
          <ac:chgData name="Jan Tøssebro" userId="a3fb0fe0-8439-4390-be3a-308782ded466" providerId="ADAL" clId="{7584C473-E74C-43D4-A06D-01A0C26E5A41}" dt="2022-06-13T07:27:33.132" v="898"/>
          <ac:graphicFrameMkLst>
            <pc:docMk/>
            <pc:sldMk cId="3721166773" sldId="261"/>
            <ac:graphicFrameMk id="8" creationId="{B7D3DB2E-BE7E-5062-1BC8-4A9E6A39BFAA}"/>
          </ac:graphicFrameMkLst>
        </pc:graphicFrameChg>
      </pc:sldChg>
      <pc:sldChg chg="modSp mod">
        <pc:chgData name="Jan Tøssebro" userId="a3fb0fe0-8439-4390-be3a-308782ded466" providerId="ADAL" clId="{7584C473-E74C-43D4-A06D-01A0C26E5A41}" dt="2022-06-13T07:31:24.630" v="1095" actId="6549"/>
        <pc:sldMkLst>
          <pc:docMk/>
          <pc:sldMk cId="2407031040" sldId="262"/>
        </pc:sldMkLst>
        <pc:spChg chg="mod">
          <ac:chgData name="Jan Tøssebro" userId="a3fb0fe0-8439-4390-be3a-308782ded466" providerId="ADAL" clId="{7584C473-E74C-43D4-A06D-01A0C26E5A41}" dt="2022-06-13T07:31:24.630" v="1095" actId="6549"/>
          <ac:spMkLst>
            <pc:docMk/>
            <pc:sldMk cId="2407031040" sldId="262"/>
            <ac:spMk id="3" creationId="{E44EB475-FCB6-276E-5A1B-3E291BA024C8}"/>
          </ac:spMkLst>
        </pc:spChg>
      </pc:sldChg>
      <pc:sldChg chg="modSp mod">
        <pc:chgData name="Jan Tøssebro" userId="a3fb0fe0-8439-4390-be3a-308782ded466" providerId="ADAL" clId="{7584C473-E74C-43D4-A06D-01A0C26E5A41}" dt="2022-06-13T07:32:58.605" v="1197" actId="20577"/>
        <pc:sldMkLst>
          <pc:docMk/>
          <pc:sldMk cId="1220971306" sldId="263"/>
        </pc:sldMkLst>
        <pc:spChg chg="mod">
          <ac:chgData name="Jan Tøssebro" userId="a3fb0fe0-8439-4390-be3a-308782ded466" providerId="ADAL" clId="{7584C473-E74C-43D4-A06D-01A0C26E5A41}" dt="2022-06-13T07:32:58.605" v="1197" actId="20577"/>
          <ac:spMkLst>
            <pc:docMk/>
            <pc:sldMk cId="1220971306" sldId="263"/>
            <ac:spMk id="3" creationId="{087AF0C1-BA55-6C59-9094-012592506A4E}"/>
          </ac:spMkLst>
        </pc:spChg>
      </pc:sldChg>
      <pc:sldChg chg="modSp new mod">
        <pc:chgData name="Jan Tøssebro" userId="a3fb0fe0-8439-4390-be3a-308782ded466" providerId="ADAL" clId="{7584C473-E74C-43D4-A06D-01A0C26E5A41}" dt="2022-06-13T07:22:53.709" v="776" actId="20577"/>
        <pc:sldMkLst>
          <pc:docMk/>
          <pc:sldMk cId="3184418209" sldId="264"/>
        </pc:sldMkLst>
        <pc:spChg chg="mod">
          <ac:chgData name="Jan Tøssebro" userId="a3fb0fe0-8439-4390-be3a-308782ded466" providerId="ADAL" clId="{7584C473-E74C-43D4-A06D-01A0C26E5A41}" dt="2022-06-13T07:16:47.997" v="351" actId="20577"/>
          <ac:spMkLst>
            <pc:docMk/>
            <pc:sldMk cId="3184418209" sldId="264"/>
            <ac:spMk id="2" creationId="{70AFC42E-C81C-6E66-8AC5-5F22B1FE73D0}"/>
          </ac:spMkLst>
        </pc:spChg>
        <pc:spChg chg="mod">
          <ac:chgData name="Jan Tøssebro" userId="a3fb0fe0-8439-4390-be3a-308782ded466" providerId="ADAL" clId="{7584C473-E74C-43D4-A06D-01A0C26E5A41}" dt="2022-06-13T07:22:53.709" v="776" actId="20577"/>
          <ac:spMkLst>
            <pc:docMk/>
            <pc:sldMk cId="3184418209" sldId="264"/>
            <ac:spMk id="3" creationId="{84E2F247-F14A-7946-910B-D85E012B1CB6}"/>
          </ac:spMkLst>
        </pc:spChg>
      </pc:sldChg>
    </pc:docChg>
  </pc:docChgLst>
  <pc:docChgLst>
    <pc:chgData name="Jan Tøssebro" userId="a3fb0fe0-8439-4390-be3a-308782ded466" providerId="ADAL" clId="{1BB98BAE-6009-2542-BBCD-953C4BFB3566}"/>
    <pc:docChg chg="custSel addSld modSld">
      <pc:chgData name="Jan Tøssebro" userId="a3fb0fe0-8439-4390-be3a-308782ded466" providerId="ADAL" clId="{1BB98BAE-6009-2542-BBCD-953C4BFB3566}" dt="2022-06-12T19:21:32.651" v="1461" actId="20577"/>
      <pc:docMkLst>
        <pc:docMk/>
      </pc:docMkLst>
      <pc:sldChg chg="modSp mod">
        <pc:chgData name="Jan Tøssebro" userId="a3fb0fe0-8439-4390-be3a-308782ded466" providerId="ADAL" clId="{1BB98BAE-6009-2542-BBCD-953C4BFB3566}" dt="2022-06-12T18:53:22.202" v="510" actId="20577"/>
        <pc:sldMkLst>
          <pc:docMk/>
          <pc:sldMk cId="84008915" sldId="260"/>
        </pc:sldMkLst>
        <pc:spChg chg="mod">
          <ac:chgData name="Jan Tøssebro" userId="a3fb0fe0-8439-4390-be3a-308782ded466" providerId="ADAL" clId="{1BB98BAE-6009-2542-BBCD-953C4BFB3566}" dt="2022-06-12T18:53:22.202" v="510" actId="20577"/>
          <ac:spMkLst>
            <pc:docMk/>
            <pc:sldMk cId="84008915" sldId="260"/>
            <ac:spMk id="2" creationId="{470C5854-F568-DD69-7B82-0BDEA4A95599}"/>
          </ac:spMkLst>
        </pc:spChg>
        <pc:spChg chg="mod">
          <ac:chgData name="Jan Tøssebro" userId="a3fb0fe0-8439-4390-be3a-308782ded466" providerId="ADAL" clId="{1BB98BAE-6009-2542-BBCD-953C4BFB3566}" dt="2022-06-12T18:53:15.187" v="509" actId="20577"/>
          <ac:spMkLst>
            <pc:docMk/>
            <pc:sldMk cId="84008915" sldId="260"/>
            <ac:spMk id="3" creationId="{BDDC28C2-AF77-EAE5-A4BD-BF15C221505C}"/>
          </ac:spMkLst>
        </pc:spChg>
      </pc:sldChg>
      <pc:sldChg chg="addSp modSp mod">
        <pc:chgData name="Jan Tøssebro" userId="a3fb0fe0-8439-4390-be3a-308782ded466" providerId="ADAL" clId="{1BB98BAE-6009-2542-BBCD-953C4BFB3566}" dt="2022-06-12T19:13:21.294" v="854" actId="20577"/>
        <pc:sldMkLst>
          <pc:docMk/>
          <pc:sldMk cId="3721166773" sldId="261"/>
        </pc:sldMkLst>
        <pc:spChg chg="mod">
          <ac:chgData name="Jan Tøssebro" userId="a3fb0fe0-8439-4390-be3a-308782ded466" providerId="ADAL" clId="{1BB98BAE-6009-2542-BBCD-953C4BFB3566}" dt="2022-06-12T18:54:19.040" v="539" actId="20577"/>
          <ac:spMkLst>
            <pc:docMk/>
            <pc:sldMk cId="3721166773" sldId="261"/>
            <ac:spMk id="2" creationId="{63AE60F2-B749-362B-BAAF-BDECD6C6870A}"/>
          </ac:spMkLst>
        </pc:spChg>
        <pc:graphicFrameChg chg="add mod modGraphic">
          <ac:chgData name="Jan Tøssebro" userId="a3fb0fe0-8439-4390-be3a-308782ded466" providerId="ADAL" clId="{1BB98BAE-6009-2542-BBCD-953C4BFB3566}" dt="2022-06-12T19:03:12.300" v="721" actId="12269"/>
          <ac:graphicFrameMkLst>
            <pc:docMk/>
            <pc:sldMk cId="3721166773" sldId="261"/>
            <ac:graphicFrameMk id="3" creationId="{DE779226-59DD-2F29-9C9E-71C8DBC7B8A7}"/>
          </ac:graphicFrameMkLst>
        </pc:graphicFrameChg>
        <pc:graphicFrameChg chg="mod">
          <ac:chgData name="Jan Tøssebro" userId="a3fb0fe0-8439-4390-be3a-308782ded466" providerId="ADAL" clId="{1BB98BAE-6009-2542-BBCD-953C4BFB3566}" dt="2022-06-12T19:13:21.294" v="854" actId="20577"/>
          <ac:graphicFrameMkLst>
            <pc:docMk/>
            <pc:sldMk cId="3721166773" sldId="261"/>
            <ac:graphicFrameMk id="4" creationId="{52D3E3F1-0DEB-0A32-2A5C-B1E1AE562701}"/>
          </ac:graphicFrameMkLst>
        </pc:graphicFrameChg>
        <pc:graphicFrameChg chg="mod modGraphic">
          <ac:chgData name="Jan Tøssebro" userId="a3fb0fe0-8439-4390-be3a-308782ded466" providerId="ADAL" clId="{1BB98BAE-6009-2542-BBCD-953C4BFB3566}" dt="2022-06-12T19:11:47.884" v="831"/>
          <ac:graphicFrameMkLst>
            <pc:docMk/>
            <pc:sldMk cId="3721166773" sldId="261"/>
            <ac:graphicFrameMk id="5" creationId="{7E30B1A0-9D3A-7AF5-9AD8-853B1BC17E2E}"/>
          </ac:graphicFrameMkLst>
        </pc:graphicFrameChg>
        <pc:graphicFrameChg chg="add mod modGraphic">
          <ac:chgData name="Jan Tøssebro" userId="a3fb0fe0-8439-4390-be3a-308782ded466" providerId="ADAL" clId="{1BB98BAE-6009-2542-BBCD-953C4BFB3566}" dt="2022-06-12T19:12:05.930" v="832" actId="14100"/>
          <ac:graphicFrameMkLst>
            <pc:docMk/>
            <pc:sldMk cId="3721166773" sldId="261"/>
            <ac:graphicFrameMk id="6" creationId="{B7E18415-E632-E57A-7BE9-BCD6AF6B7479}"/>
          </ac:graphicFrameMkLst>
        </pc:graphicFrameChg>
        <pc:graphicFrameChg chg="add mod modGraphic">
          <ac:chgData name="Jan Tøssebro" userId="a3fb0fe0-8439-4390-be3a-308782ded466" providerId="ADAL" clId="{1BB98BAE-6009-2542-BBCD-953C4BFB3566}" dt="2022-06-12T19:12:29.398" v="833" actId="14100"/>
          <ac:graphicFrameMkLst>
            <pc:docMk/>
            <pc:sldMk cId="3721166773" sldId="261"/>
            <ac:graphicFrameMk id="7" creationId="{ED65A592-D2EF-99DB-5A8F-C454A423B8C9}"/>
          </ac:graphicFrameMkLst>
        </pc:graphicFrameChg>
      </pc:sldChg>
      <pc:sldChg chg="modSp new mod">
        <pc:chgData name="Jan Tøssebro" userId="a3fb0fe0-8439-4390-be3a-308782ded466" providerId="ADAL" clId="{1BB98BAE-6009-2542-BBCD-953C4BFB3566}" dt="2022-06-12T19:18:18.712" v="1214" actId="20577"/>
        <pc:sldMkLst>
          <pc:docMk/>
          <pc:sldMk cId="2407031040" sldId="262"/>
        </pc:sldMkLst>
        <pc:spChg chg="mod">
          <ac:chgData name="Jan Tøssebro" userId="a3fb0fe0-8439-4390-be3a-308782ded466" providerId="ADAL" clId="{1BB98BAE-6009-2542-BBCD-953C4BFB3566}" dt="2022-06-12T19:15:15.450" v="946" actId="20577"/>
          <ac:spMkLst>
            <pc:docMk/>
            <pc:sldMk cId="2407031040" sldId="262"/>
            <ac:spMk id="2" creationId="{E99F5B88-3ADE-93DE-F362-8B73F4BBD685}"/>
          </ac:spMkLst>
        </pc:spChg>
        <pc:spChg chg="mod">
          <ac:chgData name="Jan Tøssebro" userId="a3fb0fe0-8439-4390-be3a-308782ded466" providerId="ADAL" clId="{1BB98BAE-6009-2542-BBCD-953C4BFB3566}" dt="2022-06-12T19:18:18.712" v="1214" actId="20577"/>
          <ac:spMkLst>
            <pc:docMk/>
            <pc:sldMk cId="2407031040" sldId="262"/>
            <ac:spMk id="3" creationId="{E44EB475-FCB6-276E-5A1B-3E291BA024C8}"/>
          </ac:spMkLst>
        </pc:spChg>
      </pc:sldChg>
      <pc:sldChg chg="modSp new mod">
        <pc:chgData name="Jan Tøssebro" userId="a3fb0fe0-8439-4390-be3a-308782ded466" providerId="ADAL" clId="{1BB98BAE-6009-2542-BBCD-953C4BFB3566}" dt="2022-06-12T19:21:32.651" v="1461" actId="20577"/>
        <pc:sldMkLst>
          <pc:docMk/>
          <pc:sldMk cId="1220971306" sldId="263"/>
        </pc:sldMkLst>
        <pc:spChg chg="mod">
          <ac:chgData name="Jan Tøssebro" userId="a3fb0fe0-8439-4390-be3a-308782ded466" providerId="ADAL" clId="{1BB98BAE-6009-2542-BBCD-953C4BFB3566}" dt="2022-06-12T19:18:52.890" v="1223" actId="20577"/>
          <ac:spMkLst>
            <pc:docMk/>
            <pc:sldMk cId="1220971306" sldId="263"/>
            <ac:spMk id="2" creationId="{2E325979-B7B8-324B-D994-99A6D03ADDB8}"/>
          </ac:spMkLst>
        </pc:spChg>
        <pc:spChg chg="mod">
          <ac:chgData name="Jan Tøssebro" userId="a3fb0fe0-8439-4390-be3a-308782ded466" providerId="ADAL" clId="{1BB98BAE-6009-2542-BBCD-953C4BFB3566}" dt="2022-06-12T19:21:32.651" v="1461" actId="20577"/>
          <ac:spMkLst>
            <pc:docMk/>
            <pc:sldMk cId="1220971306" sldId="263"/>
            <ac:spMk id="3" creationId="{087AF0C1-BA55-6C59-9094-012592506A4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04D64-8E2D-4E59-ACD5-600A5E4C3F71}" type="doc">
      <dgm:prSet loTypeId="urn:microsoft.com/office/officeart/2005/8/layout/hProcess3" loCatId="process" qsTypeId="urn:microsoft.com/office/officeart/2005/8/quickstyle/3d1" qsCatId="3D" csTypeId="urn:microsoft.com/office/officeart/2005/8/colors/accent1_2" csCatId="accent1" phldr="1"/>
      <dgm:spPr/>
    </dgm:pt>
    <dgm:pt modelId="{572866CD-DC8A-3244-AAFE-0A17741803BA}">
      <dgm:prSet phldrT="[Tekst]"/>
      <dgm:spPr/>
      <dgm:t>
        <a:bodyPr/>
        <a:lstStyle/>
        <a:p>
          <a:r>
            <a:rPr lang="en-GB" dirty="0"/>
            <a:t>Governance -decentralisation</a:t>
          </a:r>
        </a:p>
      </dgm:t>
    </dgm:pt>
    <dgm:pt modelId="{4B0DFF20-36FA-E64C-860C-DBFA5A413092}" type="parTrans" cxnId="{5E49479A-6631-2041-AEAE-F15FBEEA3FF5}">
      <dgm:prSet/>
      <dgm:spPr/>
      <dgm:t>
        <a:bodyPr/>
        <a:lstStyle/>
        <a:p>
          <a:endParaRPr lang="en-GB"/>
        </a:p>
      </dgm:t>
    </dgm:pt>
    <dgm:pt modelId="{5BA6220E-03D2-2B49-8062-86CF520048D3}" type="sibTrans" cxnId="{5E49479A-6631-2041-AEAE-F15FBEEA3FF5}">
      <dgm:prSet/>
      <dgm:spPr/>
      <dgm:t>
        <a:bodyPr/>
        <a:lstStyle/>
        <a:p>
          <a:endParaRPr lang="en-GB"/>
        </a:p>
      </dgm:t>
    </dgm:pt>
    <dgm:pt modelId="{48CA34BD-0EC0-43BC-B10B-AB7DC18CB504}" type="pres">
      <dgm:prSet presAssocID="{38904D64-8E2D-4E59-ACD5-600A5E4C3F71}" presName="Name0" presStyleCnt="0">
        <dgm:presLayoutVars>
          <dgm:dir/>
          <dgm:animLvl val="lvl"/>
          <dgm:resizeHandles val="exact"/>
        </dgm:presLayoutVars>
      </dgm:prSet>
      <dgm:spPr/>
    </dgm:pt>
    <dgm:pt modelId="{F5B4B274-2F20-4B18-95A2-303021E6EEB6}" type="pres">
      <dgm:prSet presAssocID="{38904D64-8E2D-4E59-ACD5-600A5E4C3F71}" presName="dummy" presStyleCnt="0"/>
      <dgm:spPr/>
    </dgm:pt>
    <dgm:pt modelId="{F07BAAA2-5F7B-4B08-B8C6-0E7EA13A5347}" type="pres">
      <dgm:prSet presAssocID="{38904D64-8E2D-4E59-ACD5-600A5E4C3F71}" presName="linH" presStyleCnt="0"/>
      <dgm:spPr/>
    </dgm:pt>
    <dgm:pt modelId="{E77F15CB-B870-4B59-BDC3-0B29F1977C6F}" type="pres">
      <dgm:prSet presAssocID="{38904D64-8E2D-4E59-ACD5-600A5E4C3F71}" presName="padding1" presStyleCnt="0"/>
      <dgm:spPr/>
    </dgm:pt>
    <dgm:pt modelId="{FA6FB57E-D3E7-0049-8C85-310C6027EA1A}" type="pres">
      <dgm:prSet presAssocID="{572866CD-DC8A-3244-AAFE-0A17741803BA}" presName="linV" presStyleCnt="0"/>
      <dgm:spPr/>
    </dgm:pt>
    <dgm:pt modelId="{B1CBD256-BBF3-6349-9E5E-4C9FB384EF94}" type="pres">
      <dgm:prSet presAssocID="{572866CD-DC8A-3244-AAFE-0A17741803BA}" presName="spVertical1" presStyleCnt="0"/>
      <dgm:spPr/>
    </dgm:pt>
    <dgm:pt modelId="{78D281B8-13DB-2143-B71E-C4C7335B8407}" type="pres">
      <dgm:prSet presAssocID="{572866CD-DC8A-3244-AAFE-0A17741803BA}" presName="parTx" presStyleLbl="revTx" presStyleIdx="0" presStyleCnt="1" custAng="0" custScaleX="134594" custScaleY="98552">
        <dgm:presLayoutVars>
          <dgm:chMax val="0"/>
          <dgm:chPref val="0"/>
          <dgm:bulletEnabled val="1"/>
        </dgm:presLayoutVars>
      </dgm:prSet>
      <dgm:spPr/>
    </dgm:pt>
    <dgm:pt modelId="{4D130D2B-1091-D248-913A-E2A8C6A94E2B}" type="pres">
      <dgm:prSet presAssocID="{572866CD-DC8A-3244-AAFE-0A17741803BA}" presName="spVertical2" presStyleCnt="0"/>
      <dgm:spPr/>
    </dgm:pt>
    <dgm:pt modelId="{282F7A79-3CCF-A548-8948-C74696D938CE}" type="pres">
      <dgm:prSet presAssocID="{572866CD-DC8A-3244-AAFE-0A17741803BA}" presName="spVertical3" presStyleCnt="0"/>
      <dgm:spPr/>
    </dgm:pt>
    <dgm:pt modelId="{46455573-9DB1-4138-A98E-04657126008B}" type="pres">
      <dgm:prSet presAssocID="{38904D64-8E2D-4E59-ACD5-600A5E4C3F71}" presName="padding2" presStyleCnt="0"/>
      <dgm:spPr/>
    </dgm:pt>
    <dgm:pt modelId="{218CA211-4E4D-46E4-953E-32BD827C74F2}" type="pres">
      <dgm:prSet presAssocID="{38904D64-8E2D-4E59-ACD5-600A5E4C3F71}" presName="negArrow" presStyleCnt="0"/>
      <dgm:spPr/>
    </dgm:pt>
    <dgm:pt modelId="{995D68CE-C30B-4D91-B1DE-028A22748F6F}" type="pres">
      <dgm:prSet presAssocID="{38904D64-8E2D-4E59-ACD5-600A5E4C3F71}" presName="backgroundArrow" presStyleLbl="node1" presStyleIdx="0" presStyleCnt="1" custScaleY="101032"/>
      <dgm:spPr/>
    </dgm:pt>
  </dgm:ptLst>
  <dgm:cxnLst>
    <dgm:cxn modelId="{5D3D1643-81CE-DF44-8D23-BC6175DF4748}" type="presOf" srcId="{572866CD-DC8A-3244-AAFE-0A17741803BA}" destId="{78D281B8-13DB-2143-B71E-C4C7335B8407}" srcOrd="0" destOrd="0" presId="urn:microsoft.com/office/officeart/2005/8/layout/hProcess3"/>
    <dgm:cxn modelId="{5E49479A-6631-2041-AEAE-F15FBEEA3FF5}" srcId="{38904D64-8E2D-4E59-ACD5-600A5E4C3F71}" destId="{572866CD-DC8A-3244-AAFE-0A17741803BA}" srcOrd="0" destOrd="0" parTransId="{4B0DFF20-36FA-E64C-860C-DBFA5A413092}" sibTransId="{5BA6220E-03D2-2B49-8062-86CF520048D3}"/>
    <dgm:cxn modelId="{55BEDBF9-1C3F-49FF-83DF-7CA204B23A89}" type="presOf" srcId="{38904D64-8E2D-4E59-ACD5-600A5E4C3F71}" destId="{48CA34BD-0EC0-43BC-B10B-AB7DC18CB504}" srcOrd="0" destOrd="0" presId="urn:microsoft.com/office/officeart/2005/8/layout/hProcess3"/>
    <dgm:cxn modelId="{802D5945-CCDE-B04A-80E8-FAAF8AC01E1F}" type="presParOf" srcId="{48CA34BD-0EC0-43BC-B10B-AB7DC18CB504}" destId="{F5B4B274-2F20-4B18-95A2-303021E6EEB6}" srcOrd="0" destOrd="0" presId="urn:microsoft.com/office/officeart/2005/8/layout/hProcess3"/>
    <dgm:cxn modelId="{00FBFAD0-9CC8-DD43-95E8-69799CEFFC28}" type="presParOf" srcId="{48CA34BD-0EC0-43BC-B10B-AB7DC18CB504}" destId="{F07BAAA2-5F7B-4B08-B8C6-0E7EA13A5347}" srcOrd="1" destOrd="0" presId="urn:microsoft.com/office/officeart/2005/8/layout/hProcess3"/>
    <dgm:cxn modelId="{BB56E436-63E1-D44E-A58D-9F7A795AADA7}" type="presParOf" srcId="{F07BAAA2-5F7B-4B08-B8C6-0E7EA13A5347}" destId="{E77F15CB-B870-4B59-BDC3-0B29F1977C6F}" srcOrd="0" destOrd="0" presId="urn:microsoft.com/office/officeart/2005/8/layout/hProcess3"/>
    <dgm:cxn modelId="{7E330F70-06DB-A64C-9A3E-42C4F9510A69}" type="presParOf" srcId="{F07BAAA2-5F7B-4B08-B8C6-0E7EA13A5347}" destId="{FA6FB57E-D3E7-0049-8C85-310C6027EA1A}" srcOrd="1" destOrd="0" presId="urn:microsoft.com/office/officeart/2005/8/layout/hProcess3"/>
    <dgm:cxn modelId="{0562D584-018C-F649-88E2-5BB166CB704F}" type="presParOf" srcId="{FA6FB57E-D3E7-0049-8C85-310C6027EA1A}" destId="{B1CBD256-BBF3-6349-9E5E-4C9FB384EF94}" srcOrd="0" destOrd="0" presId="urn:microsoft.com/office/officeart/2005/8/layout/hProcess3"/>
    <dgm:cxn modelId="{6D6C5E96-6A4D-D24E-AD89-74AF3A664A6D}" type="presParOf" srcId="{FA6FB57E-D3E7-0049-8C85-310C6027EA1A}" destId="{78D281B8-13DB-2143-B71E-C4C7335B8407}" srcOrd="1" destOrd="0" presId="urn:microsoft.com/office/officeart/2005/8/layout/hProcess3"/>
    <dgm:cxn modelId="{7FF158FB-5EF2-C34B-AF45-CC4CB0196008}" type="presParOf" srcId="{FA6FB57E-D3E7-0049-8C85-310C6027EA1A}" destId="{4D130D2B-1091-D248-913A-E2A8C6A94E2B}" srcOrd="2" destOrd="0" presId="urn:microsoft.com/office/officeart/2005/8/layout/hProcess3"/>
    <dgm:cxn modelId="{D834FD0C-3E7E-A741-9D3E-7A9CEA6DD75B}" type="presParOf" srcId="{FA6FB57E-D3E7-0049-8C85-310C6027EA1A}" destId="{282F7A79-3CCF-A548-8948-C74696D938CE}" srcOrd="3" destOrd="0" presId="urn:microsoft.com/office/officeart/2005/8/layout/hProcess3"/>
    <dgm:cxn modelId="{97061107-52CD-D34C-A28A-0C07F8170E20}" type="presParOf" srcId="{F07BAAA2-5F7B-4B08-B8C6-0E7EA13A5347}" destId="{46455573-9DB1-4138-A98E-04657126008B}" srcOrd="2" destOrd="0" presId="urn:microsoft.com/office/officeart/2005/8/layout/hProcess3"/>
    <dgm:cxn modelId="{1B0CAB61-6598-244A-A656-ED56934452AE}" type="presParOf" srcId="{F07BAAA2-5F7B-4B08-B8C6-0E7EA13A5347}" destId="{218CA211-4E4D-46E4-953E-32BD827C74F2}" srcOrd="3" destOrd="0" presId="urn:microsoft.com/office/officeart/2005/8/layout/hProcess3"/>
    <dgm:cxn modelId="{1FB62FE2-BA01-AC4C-88B4-9BE4BCF6BACF}" type="presParOf" srcId="{F07BAAA2-5F7B-4B08-B8C6-0E7EA13A5347}" destId="{995D68CE-C30B-4D91-B1DE-028A22748F6F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0A645D-EB91-4917-9E6E-21C98BB893F8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2F0B0B7B-E0D7-4360-B4A3-F2025DFB72BD}">
      <dgm:prSet phldrT="[Tekst]" custT="1"/>
      <dgm:spPr/>
      <dgm:t>
        <a:bodyPr/>
        <a:lstStyle/>
        <a:p>
          <a:r>
            <a:rPr lang="en-GB" sz="1800" dirty="0"/>
            <a:t>Normalisation V1.0</a:t>
          </a:r>
        </a:p>
      </dgm:t>
    </dgm:pt>
    <dgm:pt modelId="{0B31DF69-6B34-4093-AEB9-843B66258E26}" type="parTrans" cxnId="{C20C5C8C-0C0C-4835-9711-63541FA6BC2C}">
      <dgm:prSet/>
      <dgm:spPr/>
      <dgm:t>
        <a:bodyPr/>
        <a:lstStyle/>
        <a:p>
          <a:endParaRPr lang="en-GB"/>
        </a:p>
      </dgm:t>
    </dgm:pt>
    <dgm:pt modelId="{6C445C38-42B4-4EE9-8DB2-1D932313E0F1}" type="sibTrans" cxnId="{C20C5C8C-0C0C-4835-9711-63541FA6BC2C}">
      <dgm:prSet/>
      <dgm:spPr/>
      <dgm:t>
        <a:bodyPr/>
        <a:lstStyle/>
        <a:p>
          <a:endParaRPr lang="en-GB"/>
        </a:p>
      </dgm:t>
    </dgm:pt>
    <dgm:pt modelId="{E6EB7E0F-70D1-4A0D-8D98-749D7071B85F}" type="pres">
      <dgm:prSet presAssocID="{BF0A645D-EB91-4917-9E6E-21C98BB893F8}" presName="Name0" presStyleCnt="0">
        <dgm:presLayoutVars>
          <dgm:dir/>
          <dgm:animLvl val="lvl"/>
          <dgm:resizeHandles val="exact"/>
        </dgm:presLayoutVars>
      </dgm:prSet>
      <dgm:spPr/>
    </dgm:pt>
    <dgm:pt modelId="{A1AF9648-436D-4473-A56D-CCEF92C3FCD8}" type="pres">
      <dgm:prSet presAssocID="{BF0A645D-EB91-4917-9E6E-21C98BB893F8}" presName="dummy" presStyleCnt="0"/>
      <dgm:spPr/>
    </dgm:pt>
    <dgm:pt modelId="{5EC932E5-368D-4E05-B275-E9D5CC00BB0B}" type="pres">
      <dgm:prSet presAssocID="{BF0A645D-EB91-4917-9E6E-21C98BB893F8}" presName="linH" presStyleCnt="0"/>
      <dgm:spPr/>
    </dgm:pt>
    <dgm:pt modelId="{9C5C1A43-390B-4609-B282-59A57A250468}" type="pres">
      <dgm:prSet presAssocID="{BF0A645D-EB91-4917-9E6E-21C98BB893F8}" presName="padding1" presStyleCnt="0"/>
      <dgm:spPr/>
    </dgm:pt>
    <dgm:pt modelId="{C169CFC2-AD1E-481A-8432-857EDB616111}" type="pres">
      <dgm:prSet presAssocID="{2F0B0B7B-E0D7-4360-B4A3-F2025DFB72BD}" presName="linV" presStyleCnt="0"/>
      <dgm:spPr/>
    </dgm:pt>
    <dgm:pt modelId="{E0AE50A1-6562-4B02-A654-8DB4AF27AB0E}" type="pres">
      <dgm:prSet presAssocID="{2F0B0B7B-E0D7-4360-B4A3-F2025DFB72BD}" presName="spVertical1" presStyleCnt="0"/>
      <dgm:spPr/>
    </dgm:pt>
    <dgm:pt modelId="{71114068-D95E-4E27-918E-23FEEE92AF0F}" type="pres">
      <dgm:prSet presAssocID="{2F0B0B7B-E0D7-4360-B4A3-F2025DFB72BD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BB8312F2-EC46-42AA-A65B-2A2FA7293D83}" type="pres">
      <dgm:prSet presAssocID="{2F0B0B7B-E0D7-4360-B4A3-F2025DFB72BD}" presName="spVertical2" presStyleCnt="0"/>
      <dgm:spPr/>
    </dgm:pt>
    <dgm:pt modelId="{1AC5ED18-EB29-4EEC-BB31-BD14EFAD6C72}" type="pres">
      <dgm:prSet presAssocID="{2F0B0B7B-E0D7-4360-B4A3-F2025DFB72BD}" presName="spVertical3" presStyleCnt="0"/>
      <dgm:spPr/>
    </dgm:pt>
    <dgm:pt modelId="{F14E27EA-6BD5-49C0-9387-6D8CBE0B7D8C}" type="pres">
      <dgm:prSet presAssocID="{BF0A645D-EB91-4917-9E6E-21C98BB893F8}" presName="padding2" presStyleCnt="0"/>
      <dgm:spPr/>
    </dgm:pt>
    <dgm:pt modelId="{76E1BFD5-BB8F-49CD-9F38-573F4020AD4D}" type="pres">
      <dgm:prSet presAssocID="{BF0A645D-EB91-4917-9E6E-21C98BB893F8}" presName="negArrow" presStyleCnt="0"/>
      <dgm:spPr/>
    </dgm:pt>
    <dgm:pt modelId="{0D8DA7D4-91AA-4E73-9521-59A85D2BAA4A}" type="pres">
      <dgm:prSet presAssocID="{BF0A645D-EB91-4917-9E6E-21C98BB893F8}" presName="backgroundArrow" presStyleLbl="node1" presStyleIdx="0" presStyleCnt="1" custScaleY="240107"/>
      <dgm:spPr>
        <a:solidFill>
          <a:schemeClr val="accent2">
            <a:lumMod val="60000"/>
            <a:lumOff val="40000"/>
          </a:schemeClr>
        </a:solidFill>
      </dgm:spPr>
    </dgm:pt>
  </dgm:ptLst>
  <dgm:cxnLst>
    <dgm:cxn modelId="{07E16B21-3590-4192-A7CC-6CBF33225E5A}" type="presOf" srcId="{BF0A645D-EB91-4917-9E6E-21C98BB893F8}" destId="{E6EB7E0F-70D1-4A0D-8D98-749D7071B85F}" srcOrd="0" destOrd="0" presId="urn:microsoft.com/office/officeart/2005/8/layout/hProcess3"/>
    <dgm:cxn modelId="{C20C5C8C-0C0C-4835-9711-63541FA6BC2C}" srcId="{BF0A645D-EB91-4917-9E6E-21C98BB893F8}" destId="{2F0B0B7B-E0D7-4360-B4A3-F2025DFB72BD}" srcOrd="0" destOrd="0" parTransId="{0B31DF69-6B34-4093-AEB9-843B66258E26}" sibTransId="{6C445C38-42B4-4EE9-8DB2-1D932313E0F1}"/>
    <dgm:cxn modelId="{056538A2-203D-426C-BF47-A7339B42B216}" type="presOf" srcId="{2F0B0B7B-E0D7-4360-B4A3-F2025DFB72BD}" destId="{71114068-D95E-4E27-918E-23FEEE92AF0F}" srcOrd="0" destOrd="0" presId="urn:microsoft.com/office/officeart/2005/8/layout/hProcess3"/>
    <dgm:cxn modelId="{1D6B1900-4C59-45BA-9E22-3EDB8F3C4B30}" type="presParOf" srcId="{E6EB7E0F-70D1-4A0D-8D98-749D7071B85F}" destId="{A1AF9648-436D-4473-A56D-CCEF92C3FCD8}" srcOrd="0" destOrd="0" presId="urn:microsoft.com/office/officeart/2005/8/layout/hProcess3"/>
    <dgm:cxn modelId="{14180588-DFC1-4C2C-8B0B-E43436BA5ECA}" type="presParOf" srcId="{E6EB7E0F-70D1-4A0D-8D98-749D7071B85F}" destId="{5EC932E5-368D-4E05-B275-E9D5CC00BB0B}" srcOrd="1" destOrd="0" presId="urn:microsoft.com/office/officeart/2005/8/layout/hProcess3"/>
    <dgm:cxn modelId="{6CA40911-E8F8-4DEE-8AD0-14D00B1F4110}" type="presParOf" srcId="{5EC932E5-368D-4E05-B275-E9D5CC00BB0B}" destId="{9C5C1A43-390B-4609-B282-59A57A250468}" srcOrd="0" destOrd="0" presId="urn:microsoft.com/office/officeart/2005/8/layout/hProcess3"/>
    <dgm:cxn modelId="{10D06456-4476-4A4D-A49A-158E3C9E74EB}" type="presParOf" srcId="{5EC932E5-368D-4E05-B275-E9D5CC00BB0B}" destId="{C169CFC2-AD1E-481A-8432-857EDB616111}" srcOrd="1" destOrd="0" presId="urn:microsoft.com/office/officeart/2005/8/layout/hProcess3"/>
    <dgm:cxn modelId="{9DB799DB-A9F2-4756-8B27-4BF89DB017F0}" type="presParOf" srcId="{C169CFC2-AD1E-481A-8432-857EDB616111}" destId="{E0AE50A1-6562-4B02-A654-8DB4AF27AB0E}" srcOrd="0" destOrd="0" presId="urn:microsoft.com/office/officeart/2005/8/layout/hProcess3"/>
    <dgm:cxn modelId="{5888430A-1035-43A7-9244-D985FE1753BB}" type="presParOf" srcId="{C169CFC2-AD1E-481A-8432-857EDB616111}" destId="{71114068-D95E-4E27-918E-23FEEE92AF0F}" srcOrd="1" destOrd="0" presId="urn:microsoft.com/office/officeart/2005/8/layout/hProcess3"/>
    <dgm:cxn modelId="{A8D74970-D712-4BDC-A29E-620538769047}" type="presParOf" srcId="{C169CFC2-AD1E-481A-8432-857EDB616111}" destId="{BB8312F2-EC46-42AA-A65B-2A2FA7293D83}" srcOrd="2" destOrd="0" presId="urn:microsoft.com/office/officeart/2005/8/layout/hProcess3"/>
    <dgm:cxn modelId="{890F8BAD-1009-4A80-B49A-1E920A0A1252}" type="presParOf" srcId="{C169CFC2-AD1E-481A-8432-857EDB616111}" destId="{1AC5ED18-EB29-4EEC-BB31-BD14EFAD6C72}" srcOrd="3" destOrd="0" presId="urn:microsoft.com/office/officeart/2005/8/layout/hProcess3"/>
    <dgm:cxn modelId="{5814A9B4-813B-47F7-8C88-43682874899A}" type="presParOf" srcId="{5EC932E5-368D-4E05-B275-E9D5CC00BB0B}" destId="{F14E27EA-6BD5-49C0-9387-6D8CBE0B7D8C}" srcOrd="2" destOrd="0" presId="urn:microsoft.com/office/officeart/2005/8/layout/hProcess3"/>
    <dgm:cxn modelId="{8E6FEDBB-0093-41DC-960A-2FC05C0875DE}" type="presParOf" srcId="{5EC932E5-368D-4E05-B275-E9D5CC00BB0B}" destId="{76E1BFD5-BB8F-49CD-9F38-573F4020AD4D}" srcOrd="3" destOrd="0" presId="urn:microsoft.com/office/officeart/2005/8/layout/hProcess3"/>
    <dgm:cxn modelId="{0A8D8CA3-3A8C-456D-BB7C-CFA2629E4F08}" type="presParOf" srcId="{5EC932E5-368D-4E05-B275-E9D5CC00BB0B}" destId="{0D8DA7D4-91AA-4E73-9521-59A85D2BAA4A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3C1E6B-9FD5-C943-BEB3-C1B222E624A8}" type="doc">
      <dgm:prSet loTypeId="urn:microsoft.com/office/officeart/2005/8/layout/hProcess3" loCatId="" qsTypeId="urn:microsoft.com/office/officeart/2005/8/quickstyle/simple3" qsCatId="simple" csTypeId="urn:microsoft.com/office/officeart/2005/8/colors/accent5_5" csCatId="accent5" phldr="1"/>
      <dgm:spPr/>
    </dgm:pt>
    <dgm:pt modelId="{8565380E-1E39-3646-A8CA-E58BB2809F69}">
      <dgm:prSet phldrT="[Text]"/>
      <dgm:spPr/>
      <dgm:t>
        <a:bodyPr/>
        <a:lstStyle/>
        <a:p>
          <a:r>
            <a:rPr lang="en-GB" dirty="0"/>
            <a:t>From disability group to local health and care</a:t>
          </a:r>
        </a:p>
      </dgm:t>
    </dgm:pt>
    <dgm:pt modelId="{1357924A-C76F-2A43-AC1D-5B538F2886A4}" type="parTrans" cxnId="{59683753-4B10-1247-8214-3093B8E339D5}">
      <dgm:prSet/>
      <dgm:spPr/>
      <dgm:t>
        <a:bodyPr/>
        <a:lstStyle/>
        <a:p>
          <a:endParaRPr lang="en-GB"/>
        </a:p>
      </dgm:t>
    </dgm:pt>
    <dgm:pt modelId="{B21DE826-FAD3-B042-B398-CD4BF1309810}" type="sibTrans" cxnId="{59683753-4B10-1247-8214-3093B8E339D5}">
      <dgm:prSet/>
      <dgm:spPr/>
      <dgm:t>
        <a:bodyPr/>
        <a:lstStyle/>
        <a:p>
          <a:endParaRPr lang="en-GB"/>
        </a:p>
      </dgm:t>
    </dgm:pt>
    <dgm:pt modelId="{3FC1CE0E-1C0C-544B-B1F3-1606D4CA6668}" type="pres">
      <dgm:prSet presAssocID="{993C1E6B-9FD5-C943-BEB3-C1B222E624A8}" presName="Name0" presStyleCnt="0">
        <dgm:presLayoutVars>
          <dgm:dir/>
          <dgm:animLvl val="lvl"/>
          <dgm:resizeHandles val="exact"/>
        </dgm:presLayoutVars>
      </dgm:prSet>
      <dgm:spPr/>
    </dgm:pt>
    <dgm:pt modelId="{F999E05D-39D1-AB43-9A43-ED414A714E42}" type="pres">
      <dgm:prSet presAssocID="{993C1E6B-9FD5-C943-BEB3-C1B222E624A8}" presName="dummy" presStyleCnt="0"/>
      <dgm:spPr/>
    </dgm:pt>
    <dgm:pt modelId="{3D4E8898-1B25-E844-A989-089C9006E554}" type="pres">
      <dgm:prSet presAssocID="{993C1E6B-9FD5-C943-BEB3-C1B222E624A8}" presName="linH" presStyleCnt="0"/>
      <dgm:spPr/>
    </dgm:pt>
    <dgm:pt modelId="{55B9E587-88D9-9143-B5D6-7803F01F2FCF}" type="pres">
      <dgm:prSet presAssocID="{993C1E6B-9FD5-C943-BEB3-C1B222E624A8}" presName="padding1" presStyleCnt="0"/>
      <dgm:spPr/>
    </dgm:pt>
    <dgm:pt modelId="{D1767E33-93CD-7D45-89FD-C5AB058730D6}" type="pres">
      <dgm:prSet presAssocID="{8565380E-1E39-3646-A8CA-E58BB2809F69}" presName="linV" presStyleCnt="0"/>
      <dgm:spPr/>
    </dgm:pt>
    <dgm:pt modelId="{6D2C4954-BB1A-D74A-93DA-E88FFDCC6003}" type="pres">
      <dgm:prSet presAssocID="{8565380E-1E39-3646-A8CA-E58BB2809F69}" presName="spVertical1" presStyleCnt="0"/>
      <dgm:spPr/>
    </dgm:pt>
    <dgm:pt modelId="{3A4085CA-E103-6F41-BE55-99D8F8D8FE63}" type="pres">
      <dgm:prSet presAssocID="{8565380E-1E39-3646-A8CA-E58BB2809F69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BB86139D-5A3C-5C4A-94D2-0656A53DBB43}" type="pres">
      <dgm:prSet presAssocID="{8565380E-1E39-3646-A8CA-E58BB2809F69}" presName="spVertical2" presStyleCnt="0"/>
      <dgm:spPr/>
    </dgm:pt>
    <dgm:pt modelId="{CAE84CB3-43F4-9245-8C67-304615A63377}" type="pres">
      <dgm:prSet presAssocID="{8565380E-1E39-3646-A8CA-E58BB2809F69}" presName="spVertical3" presStyleCnt="0"/>
      <dgm:spPr/>
    </dgm:pt>
    <dgm:pt modelId="{1932EE07-5415-244F-85A2-44E81A76740C}" type="pres">
      <dgm:prSet presAssocID="{993C1E6B-9FD5-C943-BEB3-C1B222E624A8}" presName="padding2" presStyleCnt="0"/>
      <dgm:spPr/>
    </dgm:pt>
    <dgm:pt modelId="{4978AA53-6F5E-D546-8462-8ED9AC41F97B}" type="pres">
      <dgm:prSet presAssocID="{993C1E6B-9FD5-C943-BEB3-C1B222E624A8}" presName="negArrow" presStyleCnt="0"/>
      <dgm:spPr/>
    </dgm:pt>
    <dgm:pt modelId="{DC53D862-3694-D846-BAB4-635D9E3D4355}" type="pres">
      <dgm:prSet presAssocID="{993C1E6B-9FD5-C943-BEB3-C1B222E624A8}" presName="backgroundArrow" presStyleLbl="node1" presStyleIdx="0" presStyleCnt="1"/>
      <dgm:spPr/>
    </dgm:pt>
  </dgm:ptLst>
  <dgm:cxnLst>
    <dgm:cxn modelId="{B0477A1E-39CB-6647-9C6F-E471302968D8}" type="presOf" srcId="{993C1E6B-9FD5-C943-BEB3-C1B222E624A8}" destId="{3FC1CE0E-1C0C-544B-B1F3-1606D4CA6668}" srcOrd="0" destOrd="0" presId="urn:microsoft.com/office/officeart/2005/8/layout/hProcess3"/>
    <dgm:cxn modelId="{9D21926C-529B-EE43-B888-B4B056622648}" type="presOf" srcId="{8565380E-1E39-3646-A8CA-E58BB2809F69}" destId="{3A4085CA-E103-6F41-BE55-99D8F8D8FE63}" srcOrd="0" destOrd="0" presId="urn:microsoft.com/office/officeart/2005/8/layout/hProcess3"/>
    <dgm:cxn modelId="{59683753-4B10-1247-8214-3093B8E339D5}" srcId="{993C1E6B-9FD5-C943-BEB3-C1B222E624A8}" destId="{8565380E-1E39-3646-A8CA-E58BB2809F69}" srcOrd="0" destOrd="0" parTransId="{1357924A-C76F-2A43-AC1D-5B538F2886A4}" sibTransId="{B21DE826-FAD3-B042-B398-CD4BF1309810}"/>
    <dgm:cxn modelId="{015A3107-D391-474F-A955-76F71E7D63AC}" type="presParOf" srcId="{3FC1CE0E-1C0C-544B-B1F3-1606D4CA6668}" destId="{F999E05D-39D1-AB43-9A43-ED414A714E42}" srcOrd="0" destOrd="0" presId="urn:microsoft.com/office/officeart/2005/8/layout/hProcess3"/>
    <dgm:cxn modelId="{150726F2-4D7D-4D4C-8ACA-223D7E88D655}" type="presParOf" srcId="{3FC1CE0E-1C0C-544B-B1F3-1606D4CA6668}" destId="{3D4E8898-1B25-E844-A989-089C9006E554}" srcOrd="1" destOrd="0" presId="urn:microsoft.com/office/officeart/2005/8/layout/hProcess3"/>
    <dgm:cxn modelId="{7F18755A-392F-6440-964F-6C9EAB5F7517}" type="presParOf" srcId="{3D4E8898-1B25-E844-A989-089C9006E554}" destId="{55B9E587-88D9-9143-B5D6-7803F01F2FCF}" srcOrd="0" destOrd="0" presId="urn:microsoft.com/office/officeart/2005/8/layout/hProcess3"/>
    <dgm:cxn modelId="{D1DCDB89-967F-7943-A2CD-EC50405A4CDB}" type="presParOf" srcId="{3D4E8898-1B25-E844-A989-089C9006E554}" destId="{D1767E33-93CD-7D45-89FD-C5AB058730D6}" srcOrd="1" destOrd="0" presId="urn:microsoft.com/office/officeart/2005/8/layout/hProcess3"/>
    <dgm:cxn modelId="{F2D337C1-31C1-6A48-809C-461C5802B83B}" type="presParOf" srcId="{D1767E33-93CD-7D45-89FD-C5AB058730D6}" destId="{6D2C4954-BB1A-D74A-93DA-E88FFDCC6003}" srcOrd="0" destOrd="0" presId="urn:microsoft.com/office/officeart/2005/8/layout/hProcess3"/>
    <dgm:cxn modelId="{C99A0E33-BEBA-4B4D-9A11-D70F1DEFE01B}" type="presParOf" srcId="{D1767E33-93CD-7D45-89FD-C5AB058730D6}" destId="{3A4085CA-E103-6F41-BE55-99D8F8D8FE63}" srcOrd="1" destOrd="0" presId="urn:microsoft.com/office/officeart/2005/8/layout/hProcess3"/>
    <dgm:cxn modelId="{7A8865B6-B123-664B-AED2-0F491EA81694}" type="presParOf" srcId="{D1767E33-93CD-7D45-89FD-C5AB058730D6}" destId="{BB86139D-5A3C-5C4A-94D2-0656A53DBB43}" srcOrd="2" destOrd="0" presId="urn:microsoft.com/office/officeart/2005/8/layout/hProcess3"/>
    <dgm:cxn modelId="{29C37A02-FC00-D04D-A98D-4666C2EBF102}" type="presParOf" srcId="{D1767E33-93CD-7D45-89FD-C5AB058730D6}" destId="{CAE84CB3-43F4-9245-8C67-304615A63377}" srcOrd="3" destOrd="0" presId="urn:microsoft.com/office/officeart/2005/8/layout/hProcess3"/>
    <dgm:cxn modelId="{7D24B9FC-804F-BB44-A026-621A3C0FED0D}" type="presParOf" srcId="{3D4E8898-1B25-E844-A989-089C9006E554}" destId="{1932EE07-5415-244F-85A2-44E81A76740C}" srcOrd="2" destOrd="0" presId="urn:microsoft.com/office/officeart/2005/8/layout/hProcess3"/>
    <dgm:cxn modelId="{46B72E24-93EC-B648-8EAA-74CC2F6AD162}" type="presParOf" srcId="{3D4E8898-1B25-E844-A989-089C9006E554}" destId="{4978AA53-6F5E-D546-8462-8ED9AC41F97B}" srcOrd="3" destOrd="0" presId="urn:microsoft.com/office/officeart/2005/8/layout/hProcess3"/>
    <dgm:cxn modelId="{0355CF59-9C12-F345-A29E-6300B7883316}" type="presParOf" srcId="{3D4E8898-1B25-E844-A989-089C9006E554}" destId="{DC53D862-3694-D846-BAB4-635D9E3D4355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8B21E9-C8C2-5B48-9E5C-505A26FE15B4}" type="doc">
      <dgm:prSet loTypeId="urn:microsoft.com/office/officeart/2005/8/layout/hProcess3" loCatId="" qsTypeId="urn:microsoft.com/office/officeart/2005/8/quickstyle/simple1" qsCatId="simple" csTypeId="urn:microsoft.com/office/officeart/2005/8/colors/accent1_2" csCatId="accent1" phldr="1"/>
      <dgm:spPr/>
    </dgm:pt>
    <dgm:pt modelId="{8A921B0C-828C-024B-8715-374C49836BFD}">
      <dgm:prSet phldrT="[Text]" custT="1"/>
      <dgm:spPr/>
      <dgm:t>
        <a:bodyPr/>
        <a:lstStyle/>
        <a:p>
          <a:r>
            <a:rPr lang="en-GB" sz="1800" dirty="0"/>
            <a:t>Living conditions, Normalisation V2.0</a:t>
          </a:r>
        </a:p>
      </dgm:t>
    </dgm:pt>
    <dgm:pt modelId="{A845D284-F9C3-874A-884F-CD3792993C9B}" type="parTrans" cxnId="{A55AB9AA-90A8-C44E-B4F4-5A162FC6505C}">
      <dgm:prSet/>
      <dgm:spPr/>
      <dgm:t>
        <a:bodyPr/>
        <a:lstStyle/>
        <a:p>
          <a:endParaRPr lang="en-GB"/>
        </a:p>
      </dgm:t>
    </dgm:pt>
    <dgm:pt modelId="{E4FE4937-39AC-D942-881D-018164A7ACC3}" type="sibTrans" cxnId="{A55AB9AA-90A8-C44E-B4F4-5A162FC6505C}">
      <dgm:prSet/>
      <dgm:spPr/>
      <dgm:t>
        <a:bodyPr/>
        <a:lstStyle/>
        <a:p>
          <a:endParaRPr lang="en-GB"/>
        </a:p>
      </dgm:t>
    </dgm:pt>
    <dgm:pt modelId="{1B9F2585-097F-6B49-87E5-722D5A72EF65}" type="pres">
      <dgm:prSet presAssocID="{858B21E9-C8C2-5B48-9E5C-505A26FE15B4}" presName="Name0" presStyleCnt="0">
        <dgm:presLayoutVars>
          <dgm:dir/>
          <dgm:animLvl val="lvl"/>
          <dgm:resizeHandles val="exact"/>
        </dgm:presLayoutVars>
      </dgm:prSet>
      <dgm:spPr/>
    </dgm:pt>
    <dgm:pt modelId="{00EF3E44-3DC2-B047-9672-EA798D2D9440}" type="pres">
      <dgm:prSet presAssocID="{858B21E9-C8C2-5B48-9E5C-505A26FE15B4}" presName="dummy" presStyleCnt="0"/>
      <dgm:spPr/>
    </dgm:pt>
    <dgm:pt modelId="{B48E425F-C444-F64F-95AD-D4B142B22461}" type="pres">
      <dgm:prSet presAssocID="{858B21E9-C8C2-5B48-9E5C-505A26FE15B4}" presName="linH" presStyleCnt="0"/>
      <dgm:spPr/>
    </dgm:pt>
    <dgm:pt modelId="{8094E88D-DDD6-D248-A3F0-978AF97547B3}" type="pres">
      <dgm:prSet presAssocID="{858B21E9-C8C2-5B48-9E5C-505A26FE15B4}" presName="padding1" presStyleCnt="0"/>
      <dgm:spPr/>
    </dgm:pt>
    <dgm:pt modelId="{317DC559-7A16-9B42-9060-45604A330FCE}" type="pres">
      <dgm:prSet presAssocID="{8A921B0C-828C-024B-8715-374C49836BFD}" presName="linV" presStyleCnt="0"/>
      <dgm:spPr/>
    </dgm:pt>
    <dgm:pt modelId="{3CC74177-D8E3-B741-8C9D-80F49E78E2BD}" type="pres">
      <dgm:prSet presAssocID="{8A921B0C-828C-024B-8715-374C49836BFD}" presName="spVertical1" presStyleCnt="0"/>
      <dgm:spPr/>
    </dgm:pt>
    <dgm:pt modelId="{478340A9-999B-114F-A266-AD111724D559}" type="pres">
      <dgm:prSet presAssocID="{8A921B0C-828C-024B-8715-374C49836BFD}" presName="parTx" presStyleLbl="revTx" presStyleIdx="0" presStyleCnt="1" custScaleY="176764">
        <dgm:presLayoutVars>
          <dgm:chMax val="0"/>
          <dgm:chPref val="0"/>
          <dgm:bulletEnabled val="1"/>
        </dgm:presLayoutVars>
      </dgm:prSet>
      <dgm:spPr/>
    </dgm:pt>
    <dgm:pt modelId="{6B0A1FE9-5D89-9242-9F8C-0A28AD2061C5}" type="pres">
      <dgm:prSet presAssocID="{8A921B0C-828C-024B-8715-374C49836BFD}" presName="spVertical2" presStyleCnt="0"/>
      <dgm:spPr/>
    </dgm:pt>
    <dgm:pt modelId="{5782521E-FAC1-E943-BFD8-E5DF09924AB5}" type="pres">
      <dgm:prSet presAssocID="{8A921B0C-828C-024B-8715-374C49836BFD}" presName="spVertical3" presStyleCnt="0"/>
      <dgm:spPr/>
    </dgm:pt>
    <dgm:pt modelId="{6417B3D9-5E85-9043-81E7-88AA23F55622}" type="pres">
      <dgm:prSet presAssocID="{858B21E9-C8C2-5B48-9E5C-505A26FE15B4}" presName="padding2" presStyleCnt="0"/>
      <dgm:spPr/>
    </dgm:pt>
    <dgm:pt modelId="{686D2B10-A73D-424B-8754-67E8ED941778}" type="pres">
      <dgm:prSet presAssocID="{858B21E9-C8C2-5B48-9E5C-505A26FE15B4}" presName="negArrow" presStyleCnt="0"/>
      <dgm:spPr/>
    </dgm:pt>
    <dgm:pt modelId="{E5627834-A0A3-ED48-9125-2E998569D885}" type="pres">
      <dgm:prSet presAssocID="{858B21E9-C8C2-5B48-9E5C-505A26FE15B4}" presName="backgroundArrow" presStyleLbl="node1" presStyleIdx="0" presStyleCnt="1" custScaleY="255201"/>
      <dgm:spPr>
        <a:solidFill>
          <a:srgbClr val="00B050"/>
        </a:solidFill>
      </dgm:spPr>
    </dgm:pt>
  </dgm:ptLst>
  <dgm:cxnLst>
    <dgm:cxn modelId="{E5EB7E83-AA20-BD4F-92C4-8A457BAD04B8}" type="presOf" srcId="{8A921B0C-828C-024B-8715-374C49836BFD}" destId="{478340A9-999B-114F-A266-AD111724D559}" srcOrd="0" destOrd="0" presId="urn:microsoft.com/office/officeart/2005/8/layout/hProcess3"/>
    <dgm:cxn modelId="{4D87E399-404C-8744-A520-5742AA35819F}" type="presOf" srcId="{858B21E9-C8C2-5B48-9E5C-505A26FE15B4}" destId="{1B9F2585-097F-6B49-87E5-722D5A72EF65}" srcOrd="0" destOrd="0" presId="urn:microsoft.com/office/officeart/2005/8/layout/hProcess3"/>
    <dgm:cxn modelId="{A55AB9AA-90A8-C44E-B4F4-5A162FC6505C}" srcId="{858B21E9-C8C2-5B48-9E5C-505A26FE15B4}" destId="{8A921B0C-828C-024B-8715-374C49836BFD}" srcOrd="0" destOrd="0" parTransId="{A845D284-F9C3-874A-884F-CD3792993C9B}" sibTransId="{E4FE4937-39AC-D942-881D-018164A7ACC3}"/>
    <dgm:cxn modelId="{41AC5648-D025-4A46-A161-2D0212C0F09A}" type="presParOf" srcId="{1B9F2585-097F-6B49-87E5-722D5A72EF65}" destId="{00EF3E44-3DC2-B047-9672-EA798D2D9440}" srcOrd="0" destOrd="0" presId="urn:microsoft.com/office/officeart/2005/8/layout/hProcess3"/>
    <dgm:cxn modelId="{8E79595F-A2C4-5548-AFBA-77EAE57A60FD}" type="presParOf" srcId="{1B9F2585-097F-6B49-87E5-722D5A72EF65}" destId="{B48E425F-C444-F64F-95AD-D4B142B22461}" srcOrd="1" destOrd="0" presId="urn:microsoft.com/office/officeart/2005/8/layout/hProcess3"/>
    <dgm:cxn modelId="{4098272A-A9ED-D14F-A40D-DE56BE6B727E}" type="presParOf" srcId="{B48E425F-C444-F64F-95AD-D4B142B22461}" destId="{8094E88D-DDD6-D248-A3F0-978AF97547B3}" srcOrd="0" destOrd="0" presId="urn:microsoft.com/office/officeart/2005/8/layout/hProcess3"/>
    <dgm:cxn modelId="{40B32316-3D96-8E4C-80FC-F3057007A996}" type="presParOf" srcId="{B48E425F-C444-F64F-95AD-D4B142B22461}" destId="{317DC559-7A16-9B42-9060-45604A330FCE}" srcOrd="1" destOrd="0" presId="urn:microsoft.com/office/officeart/2005/8/layout/hProcess3"/>
    <dgm:cxn modelId="{A4457E00-5C93-7848-A93C-59BCC0F0F800}" type="presParOf" srcId="{317DC559-7A16-9B42-9060-45604A330FCE}" destId="{3CC74177-D8E3-B741-8C9D-80F49E78E2BD}" srcOrd="0" destOrd="0" presId="urn:microsoft.com/office/officeart/2005/8/layout/hProcess3"/>
    <dgm:cxn modelId="{12AB5642-7364-2243-BD7F-F23C5341E03B}" type="presParOf" srcId="{317DC559-7A16-9B42-9060-45604A330FCE}" destId="{478340A9-999B-114F-A266-AD111724D559}" srcOrd="1" destOrd="0" presId="urn:microsoft.com/office/officeart/2005/8/layout/hProcess3"/>
    <dgm:cxn modelId="{684EE3F3-964B-2341-8178-6A9710061697}" type="presParOf" srcId="{317DC559-7A16-9B42-9060-45604A330FCE}" destId="{6B0A1FE9-5D89-9242-9F8C-0A28AD2061C5}" srcOrd="2" destOrd="0" presId="urn:microsoft.com/office/officeart/2005/8/layout/hProcess3"/>
    <dgm:cxn modelId="{6576562D-80E4-0A4B-A8D6-CDFD8D822B08}" type="presParOf" srcId="{317DC559-7A16-9B42-9060-45604A330FCE}" destId="{5782521E-FAC1-E943-BFD8-E5DF09924AB5}" srcOrd="3" destOrd="0" presId="urn:microsoft.com/office/officeart/2005/8/layout/hProcess3"/>
    <dgm:cxn modelId="{812F2ACC-8CFF-DE45-8161-88F97E520FB5}" type="presParOf" srcId="{B48E425F-C444-F64F-95AD-D4B142B22461}" destId="{6417B3D9-5E85-9043-81E7-88AA23F55622}" srcOrd="2" destOrd="0" presId="urn:microsoft.com/office/officeart/2005/8/layout/hProcess3"/>
    <dgm:cxn modelId="{8E422607-94A3-EB45-A11B-35484962699E}" type="presParOf" srcId="{B48E425F-C444-F64F-95AD-D4B142B22461}" destId="{686D2B10-A73D-424B-8754-67E8ED941778}" srcOrd="3" destOrd="0" presId="urn:microsoft.com/office/officeart/2005/8/layout/hProcess3"/>
    <dgm:cxn modelId="{4FD5E167-184D-EB41-AE2D-6F8EF9AF14FE}" type="presParOf" srcId="{B48E425F-C444-F64F-95AD-D4B142B22461}" destId="{E5627834-A0A3-ED48-9125-2E998569D885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8082FE-ECD7-6B49-A294-8D5A262428BA}" type="doc">
      <dgm:prSet loTypeId="urn:microsoft.com/office/officeart/2005/8/layout/hProcess3" loCatId="" qsTypeId="urn:microsoft.com/office/officeart/2005/8/quickstyle/simple1" qsCatId="simple" csTypeId="urn:microsoft.com/office/officeart/2005/8/colors/accent1_2" csCatId="accent1" phldr="1"/>
      <dgm:spPr/>
    </dgm:pt>
    <dgm:pt modelId="{C7FFE3F7-C744-2C4D-A635-DF342EAEC39B}">
      <dgm:prSet phldrT="[Text]" custT="1"/>
      <dgm:spPr/>
      <dgm:t>
        <a:bodyPr/>
        <a:lstStyle/>
        <a:p>
          <a:r>
            <a:rPr lang="en-GB" sz="1800" dirty="0"/>
            <a:t>Disappearing/ Quality of care</a:t>
          </a:r>
        </a:p>
      </dgm:t>
    </dgm:pt>
    <dgm:pt modelId="{77AC6D73-03F3-E249-BE99-29E14F97AE0E}" type="parTrans" cxnId="{B4486261-4C3F-0E4D-B46B-408E9D2A52F6}">
      <dgm:prSet/>
      <dgm:spPr/>
      <dgm:t>
        <a:bodyPr/>
        <a:lstStyle/>
        <a:p>
          <a:endParaRPr lang="en-GB"/>
        </a:p>
      </dgm:t>
    </dgm:pt>
    <dgm:pt modelId="{3C56D846-3BE8-344E-9EE9-065BB7CBC9F5}" type="sibTrans" cxnId="{B4486261-4C3F-0E4D-B46B-408E9D2A52F6}">
      <dgm:prSet/>
      <dgm:spPr/>
      <dgm:t>
        <a:bodyPr/>
        <a:lstStyle/>
        <a:p>
          <a:endParaRPr lang="en-GB"/>
        </a:p>
      </dgm:t>
    </dgm:pt>
    <dgm:pt modelId="{1CA3497C-BD86-5440-AB19-6C07B8AFE10E}" type="pres">
      <dgm:prSet presAssocID="{488082FE-ECD7-6B49-A294-8D5A262428BA}" presName="Name0" presStyleCnt="0">
        <dgm:presLayoutVars>
          <dgm:dir/>
          <dgm:animLvl val="lvl"/>
          <dgm:resizeHandles val="exact"/>
        </dgm:presLayoutVars>
      </dgm:prSet>
      <dgm:spPr/>
    </dgm:pt>
    <dgm:pt modelId="{92AE1A71-9A57-2D4A-AA59-8C744C25DD25}" type="pres">
      <dgm:prSet presAssocID="{488082FE-ECD7-6B49-A294-8D5A262428BA}" presName="dummy" presStyleCnt="0"/>
      <dgm:spPr/>
    </dgm:pt>
    <dgm:pt modelId="{938BB94D-3CE2-F94E-868A-76D53E8886DF}" type="pres">
      <dgm:prSet presAssocID="{488082FE-ECD7-6B49-A294-8D5A262428BA}" presName="linH" presStyleCnt="0"/>
      <dgm:spPr/>
    </dgm:pt>
    <dgm:pt modelId="{29485BC3-7645-5045-A1DE-B0CC453CFE1C}" type="pres">
      <dgm:prSet presAssocID="{488082FE-ECD7-6B49-A294-8D5A262428BA}" presName="padding1" presStyleCnt="0"/>
      <dgm:spPr/>
    </dgm:pt>
    <dgm:pt modelId="{81C3D414-E34F-4040-97BB-C4D59B6E3ACC}" type="pres">
      <dgm:prSet presAssocID="{C7FFE3F7-C744-2C4D-A635-DF342EAEC39B}" presName="linV" presStyleCnt="0"/>
      <dgm:spPr/>
    </dgm:pt>
    <dgm:pt modelId="{63CA5EC4-4B53-4741-A118-9C88BD1BC9B5}" type="pres">
      <dgm:prSet presAssocID="{C7FFE3F7-C744-2C4D-A635-DF342EAEC39B}" presName="spVertical1" presStyleCnt="0"/>
      <dgm:spPr/>
    </dgm:pt>
    <dgm:pt modelId="{72AEF981-9471-3645-9B44-869505BB997B}" type="pres">
      <dgm:prSet presAssocID="{C7FFE3F7-C744-2C4D-A635-DF342EAEC39B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FA7B0EB6-53B4-164A-904F-B2305E2B21CD}" type="pres">
      <dgm:prSet presAssocID="{C7FFE3F7-C744-2C4D-A635-DF342EAEC39B}" presName="spVertical2" presStyleCnt="0"/>
      <dgm:spPr/>
    </dgm:pt>
    <dgm:pt modelId="{A4A8B344-6420-5F46-AD7D-0055E58DBAD4}" type="pres">
      <dgm:prSet presAssocID="{C7FFE3F7-C744-2C4D-A635-DF342EAEC39B}" presName="spVertical3" presStyleCnt="0"/>
      <dgm:spPr/>
    </dgm:pt>
    <dgm:pt modelId="{21B01769-67B9-8B4A-8D81-84C1BBCE3F03}" type="pres">
      <dgm:prSet presAssocID="{488082FE-ECD7-6B49-A294-8D5A262428BA}" presName="padding2" presStyleCnt="0"/>
      <dgm:spPr/>
    </dgm:pt>
    <dgm:pt modelId="{5987DB77-6800-E341-944B-C49196333C9E}" type="pres">
      <dgm:prSet presAssocID="{488082FE-ECD7-6B49-A294-8D5A262428BA}" presName="negArrow" presStyleCnt="0"/>
      <dgm:spPr/>
    </dgm:pt>
    <dgm:pt modelId="{49F7E69C-C9EC-2946-8634-4229C0E63B63}" type="pres">
      <dgm:prSet presAssocID="{488082FE-ECD7-6B49-A294-8D5A262428BA}" presName="backgroundArrow" presStyleLbl="node1" presStyleIdx="0" presStyleCnt="1" custScaleY="228884"/>
      <dgm:spPr>
        <a:solidFill>
          <a:srgbClr val="92D050"/>
        </a:solidFill>
      </dgm:spPr>
    </dgm:pt>
  </dgm:ptLst>
  <dgm:cxnLst>
    <dgm:cxn modelId="{B4486261-4C3F-0E4D-B46B-408E9D2A52F6}" srcId="{488082FE-ECD7-6B49-A294-8D5A262428BA}" destId="{C7FFE3F7-C744-2C4D-A635-DF342EAEC39B}" srcOrd="0" destOrd="0" parTransId="{77AC6D73-03F3-E249-BE99-29E14F97AE0E}" sibTransId="{3C56D846-3BE8-344E-9EE9-065BB7CBC9F5}"/>
    <dgm:cxn modelId="{89D172C6-BC40-FB4C-9F4C-20675E117108}" type="presOf" srcId="{488082FE-ECD7-6B49-A294-8D5A262428BA}" destId="{1CA3497C-BD86-5440-AB19-6C07B8AFE10E}" srcOrd="0" destOrd="0" presId="urn:microsoft.com/office/officeart/2005/8/layout/hProcess3"/>
    <dgm:cxn modelId="{13EC2BD8-D706-9E47-B100-B7E6FC40B3B2}" type="presOf" srcId="{C7FFE3F7-C744-2C4D-A635-DF342EAEC39B}" destId="{72AEF981-9471-3645-9B44-869505BB997B}" srcOrd="0" destOrd="0" presId="urn:microsoft.com/office/officeart/2005/8/layout/hProcess3"/>
    <dgm:cxn modelId="{556D7D82-CB4A-F640-AAB1-A832B3CB0383}" type="presParOf" srcId="{1CA3497C-BD86-5440-AB19-6C07B8AFE10E}" destId="{92AE1A71-9A57-2D4A-AA59-8C744C25DD25}" srcOrd="0" destOrd="0" presId="urn:microsoft.com/office/officeart/2005/8/layout/hProcess3"/>
    <dgm:cxn modelId="{2F7CFD71-20C8-9F47-AAC2-0CF788BEADDB}" type="presParOf" srcId="{1CA3497C-BD86-5440-AB19-6C07B8AFE10E}" destId="{938BB94D-3CE2-F94E-868A-76D53E8886DF}" srcOrd="1" destOrd="0" presId="urn:microsoft.com/office/officeart/2005/8/layout/hProcess3"/>
    <dgm:cxn modelId="{10E85710-0692-CD42-A47F-A650B1A4D470}" type="presParOf" srcId="{938BB94D-3CE2-F94E-868A-76D53E8886DF}" destId="{29485BC3-7645-5045-A1DE-B0CC453CFE1C}" srcOrd="0" destOrd="0" presId="urn:microsoft.com/office/officeart/2005/8/layout/hProcess3"/>
    <dgm:cxn modelId="{94D7E6C8-E3AE-2440-A8C6-CA169239A989}" type="presParOf" srcId="{938BB94D-3CE2-F94E-868A-76D53E8886DF}" destId="{81C3D414-E34F-4040-97BB-C4D59B6E3ACC}" srcOrd="1" destOrd="0" presId="urn:microsoft.com/office/officeart/2005/8/layout/hProcess3"/>
    <dgm:cxn modelId="{29817B50-4043-0340-8B9B-7BDDF30F4632}" type="presParOf" srcId="{81C3D414-E34F-4040-97BB-C4D59B6E3ACC}" destId="{63CA5EC4-4B53-4741-A118-9C88BD1BC9B5}" srcOrd="0" destOrd="0" presId="urn:microsoft.com/office/officeart/2005/8/layout/hProcess3"/>
    <dgm:cxn modelId="{07001F61-81D4-0B44-B4F0-7B0D1C6DD121}" type="presParOf" srcId="{81C3D414-E34F-4040-97BB-C4D59B6E3ACC}" destId="{72AEF981-9471-3645-9B44-869505BB997B}" srcOrd="1" destOrd="0" presId="urn:microsoft.com/office/officeart/2005/8/layout/hProcess3"/>
    <dgm:cxn modelId="{48485FA1-B7C6-0440-9D1B-C6DCDB16CD99}" type="presParOf" srcId="{81C3D414-E34F-4040-97BB-C4D59B6E3ACC}" destId="{FA7B0EB6-53B4-164A-904F-B2305E2B21CD}" srcOrd="2" destOrd="0" presId="urn:microsoft.com/office/officeart/2005/8/layout/hProcess3"/>
    <dgm:cxn modelId="{2F5B92E6-69A8-9247-9BBB-EC290E47A7DC}" type="presParOf" srcId="{81C3D414-E34F-4040-97BB-C4D59B6E3ACC}" destId="{A4A8B344-6420-5F46-AD7D-0055E58DBAD4}" srcOrd="3" destOrd="0" presId="urn:microsoft.com/office/officeart/2005/8/layout/hProcess3"/>
    <dgm:cxn modelId="{B315CB1C-531F-5643-AF3D-3E0EA45931D6}" type="presParOf" srcId="{938BB94D-3CE2-F94E-868A-76D53E8886DF}" destId="{21B01769-67B9-8B4A-8D81-84C1BBCE3F03}" srcOrd="2" destOrd="0" presId="urn:microsoft.com/office/officeart/2005/8/layout/hProcess3"/>
    <dgm:cxn modelId="{7A44E19F-AF58-1A44-A231-15B13384F742}" type="presParOf" srcId="{938BB94D-3CE2-F94E-868A-76D53E8886DF}" destId="{5987DB77-6800-E341-944B-C49196333C9E}" srcOrd="3" destOrd="0" presId="urn:microsoft.com/office/officeart/2005/8/layout/hProcess3"/>
    <dgm:cxn modelId="{0A1067E4-03CF-084E-8AAB-6C8201AC7B72}" type="presParOf" srcId="{938BB94D-3CE2-F94E-868A-76D53E8886DF}" destId="{49F7E69C-C9EC-2946-8634-4229C0E63B63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7B95E9-CB3A-4E81-B4CB-B411FC86F56C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0CC5E181-4D4C-41B7-88BB-5E39541F8B8D}">
      <dgm:prSet phldrT="[Tekst]"/>
      <dgm:spPr/>
      <dgm:t>
        <a:bodyPr/>
        <a:lstStyle/>
        <a:p>
          <a:r>
            <a:rPr lang="en-GB" dirty="0"/>
            <a:t>Governance reforms – financial control</a:t>
          </a:r>
        </a:p>
      </dgm:t>
    </dgm:pt>
    <dgm:pt modelId="{079E39B6-290B-476D-8B3E-8A6A5B9C5663}" type="parTrans" cxnId="{E21C96FD-C723-435E-87EA-AA6C97EB2E6A}">
      <dgm:prSet/>
      <dgm:spPr/>
      <dgm:t>
        <a:bodyPr/>
        <a:lstStyle/>
        <a:p>
          <a:endParaRPr lang="en-GB"/>
        </a:p>
      </dgm:t>
    </dgm:pt>
    <dgm:pt modelId="{2AE566F2-C1CC-4AD9-8D34-4460A9EE9061}" type="sibTrans" cxnId="{E21C96FD-C723-435E-87EA-AA6C97EB2E6A}">
      <dgm:prSet/>
      <dgm:spPr/>
      <dgm:t>
        <a:bodyPr/>
        <a:lstStyle/>
        <a:p>
          <a:endParaRPr lang="en-GB"/>
        </a:p>
      </dgm:t>
    </dgm:pt>
    <dgm:pt modelId="{CD072D9A-9268-4D54-9A02-2DD7B919D3AA}" type="pres">
      <dgm:prSet presAssocID="{BF7B95E9-CB3A-4E81-B4CB-B411FC86F56C}" presName="Name0" presStyleCnt="0">
        <dgm:presLayoutVars>
          <dgm:dir/>
          <dgm:animLvl val="lvl"/>
          <dgm:resizeHandles val="exact"/>
        </dgm:presLayoutVars>
      </dgm:prSet>
      <dgm:spPr/>
    </dgm:pt>
    <dgm:pt modelId="{8575758B-C80E-4DA2-9302-888D37151459}" type="pres">
      <dgm:prSet presAssocID="{BF7B95E9-CB3A-4E81-B4CB-B411FC86F56C}" presName="dummy" presStyleCnt="0"/>
      <dgm:spPr/>
    </dgm:pt>
    <dgm:pt modelId="{5B684D3B-EAF9-4460-A94B-A33E883EE2ED}" type="pres">
      <dgm:prSet presAssocID="{BF7B95E9-CB3A-4E81-B4CB-B411FC86F56C}" presName="linH" presStyleCnt="0"/>
      <dgm:spPr/>
    </dgm:pt>
    <dgm:pt modelId="{267D6A36-3742-4244-AD39-E18242619C58}" type="pres">
      <dgm:prSet presAssocID="{BF7B95E9-CB3A-4E81-B4CB-B411FC86F56C}" presName="padding1" presStyleCnt="0"/>
      <dgm:spPr/>
    </dgm:pt>
    <dgm:pt modelId="{CE8EEB6B-DAF3-412A-A003-46504F0FD290}" type="pres">
      <dgm:prSet presAssocID="{0CC5E181-4D4C-41B7-88BB-5E39541F8B8D}" presName="linV" presStyleCnt="0"/>
      <dgm:spPr/>
    </dgm:pt>
    <dgm:pt modelId="{0BB0476D-5EA6-4E56-B737-4C1F38A711B5}" type="pres">
      <dgm:prSet presAssocID="{0CC5E181-4D4C-41B7-88BB-5E39541F8B8D}" presName="spVertical1" presStyleCnt="0"/>
      <dgm:spPr/>
    </dgm:pt>
    <dgm:pt modelId="{49A77009-16F8-4FBC-AB14-772CE2DF738C}" type="pres">
      <dgm:prSet presAssocID="{0CC5E181-4D4C-41B7-88BB-5E39541F8B8D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718800F7-3BCA-4DAD-95AE-504F9D298D9D}" type="pres">
      <dgm:prSet presAssocID="{0CC5E181-4D4C-41B7-88BB-5E39541F8B8D}" presName="spVertical2" presStyleCnt="0"/>
      <dgm:spPr/>
    </dgm:pt>
    <dgm:pt modelId="{E8FB0B10-D0DB-4A6F-82F5-7A0EEF99DC54}" type="pres">
      <dgm:prSet presAssocID="{0CC5E181-4D4C-41B7-88BB-5E39541F8B8D}" presName="spVertical3" presStyleCnt="0"/>
      <dgm:spPr/>
    </dgm:pt>
    <dgm:pt modelId="{AE4D2880-FA9F-46EE-A494-A5D9A94BFEB1}" type="pres">
      <dgm:prSet presAssocID="{BF7B95E9-CB3A-4E81-B4CB-B411FC86F56C}" presName="padding2" presStyleCnt="0"/>
      <dgm:spPr/>
    </dgm:pt>
    <dgm:pt modelId="{F1516961-BE80-4D48-AF6F-2C9FB5D68255}" type="pres">
      <dgm:prSet presAssocID="{BF7B95E9-CB3A-4E81-B4CB-B411FC86F56C}" presName="negArrow" presStyleCnt="0"/>
      <dgm:spPr/>
    </dgm:pt>
    <dgm:pt modelId="{39C12E8A-742D-42EB-B25F-6152072FDA2C}" type="pres">
      <dgm:prSet presAssocID="{BF7B95E9-CB3A-4E81-B4CB-B411FC86F56C}" presName="backgroundArrow" presStyleLbl="node1" presStyleIdx="0" presStyleCnt="1" custScaleY="123472"/>
      <dgm:spPr/>
    </dgm:pt>
  </dgm:ptLst>
  <dgm:cxnLst>
    <dgm:cxn modelId="{C04F76DC-0033-4A3B-A964-90B96D0E4E4D}" type="presOf" srcId="{0CC5E181-4D4C-41B7-88BB-5E39541F8B8D}" destId="{49A77009-16F8-4FBC-AB14-772CE2DF738C}" srcOrd="0" destOrd="0" presId="urn:microsoft.com/office/officeart/2005/8/layout/hProcess3"/>
    <dgm:cxn modelId="{DD6772F8-F857-42A9-B08E-59F58544F3AB}" type="presOf" srcId="{BF7B95E9-CB3A-4E81-B4CB-B411FC86F56C}" destId="{CD072D9A-9268-4D54-9A02-2DD7B919D3AA}" srcOrd="0" destOrd="0" presId="urn:microsoft.com/office/officeart/2005/8/layout/hProcess3"/>
    <dgm:cxn modelId="{E21C96FD-C723-435E-87EA-AA6C97EB2E6A}" srcId="{BF7B95E9-CB3A-4E81-B4CB-B411FC86F56C}" destId="{0CC5E181-4D4C-41B7-88BB-5E39541F8B8D}" srcOrd="0" destOrd="0" parTransId="{079E39B6-290B-476D-8B3E-8A6A5B9C5663}" sibTransId="{2AE566F2-C1CC-4AD9-8D34-4460A9EE9061}"/>
    <dgm:cxn modelId="{75E818A7-F5F4-4D3F-93D9-78F9816BC03A}" type="presParOf" srcId="{CD072D9A-9268-4D54-9A02-2DD7B919D3AA}" destId="{8575758B-C80E-4DA2-9302-888D37151459}" srcOrd="0" destOrd="0" presId="urn:microsoft.com/office/officeart/2005/8/layout/hProcess3"/>
    <dgm:cxn modelId="{EC42E0F0-0DD6-4D2F-8335-14F4F320B066}" type="presParOf" srcId="{CD072D9A-9268-4D54-9A02-2DD7B919D3AA}" destId="{5B684D3B-EAF9-4460-A94B-A33E883EE2ED}" srcOrd="1" destOrd="0" presId="urn:microsoft.com/office/officeart/2005/8/layout/hProcess3"/>
    <dgm:cxn modelId="{A51740A3-DD3D-4AEE-BC4E-C662B71BCDF6}" type="presParOf" srcId="{5B684D3B-EAF9-4460-A94B-A33E883EE2ED}" destId="{267D6A36-3742-4244-AD39-E18242619C58}" srcOrd="0" destOrd="0" presId="urn:microsoft.com/office/officeart/2005/8/layout/hProcess3"/>
    <dgm:cxn modelId="{FEA22DA8-6C4A-4EB7-8735-D7531A123231}" type="presParOf" srcId="{5B684D3B-EAF9-4460-A94B-A33E883EE2ED}" destId="{CE8EEB6B-DAF3-412A-A003-46504F0FD290}" srcOrd="1" destOrd="0" presId="urn:microsoft.com/office/officeart/2005/8/layout/hProcess3"/>
    <dgm:cxn modelId="{442095C0-6509-4E13-AB50-E5A5B907D3F3}" type="presParOf" srcId="{CE8EEB6B-DAF3-412A-A003-46504F0FD290}" destId="{0BB0476D-5EA6-4E56-B737-4C1F38A711B5}" srcOrd="0" destOrd="0" presId="urn:microsoft.com/office/officeart/2005/8/layout/hProcess3"/>
    <dgm:cxn modelId="{4D23A465-C228-4608-B917-BA6511748C28}" type="presParOf" srcId="{CE8EEB6B-DAF3-412A-A003-46504F0FD290}" destId="{49A77009-16F8-4FBC-AB14-772CE2DF738C}" srcOrd="1" destOrd="0" presId="urn:microsoft.com/office/officeart/2005/8/layout/hProcess3"/>
    <dgm:cxn modelId="{BF6C9C03-E597-4194-8CBC-EC23BA190599}" type="presParOf" srcId="{CE8EEB6B-DAF3-412A-A003-46504F0FD290}" destId="{718800F7-3BCA-4DAD-95AE-504F9D298D9D}" srcOrd="2" destOrd="0" presId="urn:microsoft.com/office/officeart/2005/8/layout/hProcess3"/>
    <dgm:cxn modelId="{CED5CE1E-E3DB-4A2C-AD5D-C3693A475B6B}" type="presParOf" srcId="{CE8EEB6B-DAF3-412A-A003-46504F0FD290}" destId="{E8FB0B10-D0DB-4A6F-82F5-7A0EEF99DC54}" srcOrd="3" destOrd="0" presId="urn:microsoft.com/office/officeart/2005/8/layout/hProcess3"/>
    <dgm:cxn modelId="{A76EEE1A-1570-48ED-BAB8-D5E83E87D467}" type="presParOf" srcId="{5B684D3B-EAF9-4460-A94B-A33E883EE2ED}" destId="{AE4D2880-FA9F-46EE-A494-A5D9A94BFEB1}" srcOrd="2" destOrd="0" presId="urn:microsoft.com/office/officeart/2005/8/layout/hProcess3"/>
    <dgm:cxn modelId="{04709378-481B-444B-8D6B-5822187329AB}" type="presParOf" srcId="{5B684D3B-EAF9-4460-A94B-A33E883EE2ED}" destId="{F1516961-BE80-4D48-AF6F-2C9FB5D68255}" srcOrd="3" destOrd="0" presId="urn:microsoft.com/office/officeart/2005/8/layout/hProcess3"/>
    <dgm:cxn modelId="{2CC43980-1ED9-42CD-84DF-7B249EF4279A}" type="presParOf" srcId="{5B684D3B-EAF9-4460-A94B-A33E883EE2ED}" destId="{39C12E8A-742D-42EB-B25F-6152072FDA2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D68CE-C30B-4D91-B1DE-028A22748F6F}">
      <dsp:nvSpPr>
        <dsp:cNvPr id="0" name=""/>
        <dsp:cNvSpPr/>
      </dsp:nvSpPr>
      <dsp:spPr>
        <a:xfrm>
          <a:off x="0" y="9864"/>
          <a:ext cx="4994218" cy="945659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D281B8-13DB-2143-B71E-C4C7335B8407}">
      <dsp:nvSpPr>
        <dsp:cNvPr id="0" name=""/>
        <dsp:cNvSpPr/>
      </dsp:nvSpPr>
      <dsp:spPr>
        <a:xfrm>
          <a:off x="400691" y="243864"/>
          <a:ext cx="4352179" cy="461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2080" rIns="0" bIns="13208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Governance -decentralisation</a:t>
          </a:r>
        </a:p>
      </dsp:txBody>
      <dsp:txXfrm>
        <a:off x="400691" y="243864"/>
        <a:ext cx="4352179" cy="4612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DA7D4-91AA-4E73-9521-59A85D2BAA4A}">
      <dsp:nvSpPr>
        <dsp:cNvPr id="0" name=""/>
        <dsp:cNvSpPr/>
      </dsp:nvSpPr>
      <dsp:spPr>
        <a:xfrm>
          <a:off x="7308" y="0"/>
          <a:ext cx="4979865" cy="902474"/>
        </a:xfrm>
        <a:prstGeom prst="rightArrow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14068-D95E-4E27-918E-23FEEE92AF0F}">
      <dsp:nvSpPr>
        <dsp:cNvPr id="0" name=""/>
        <dsp:cNvSpPr/>
      </dsp:nvSpPr>
      <dsp:spPr>
        <a:xfrm>
          <a:off x="409697" y="225534"/>
          <a:ext cx="4352518" cy="451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Normalisation V1.0</a:t>
          </a:r>
        </a:p>
      </dsp:txBody>
      <dsp:txXfrm>
        <a:off x="409697" y="225534"/>
        <a:ext cx="4352518" cy="451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3D862-3694-D846-BAB4-635D9E3D4355}">
      <dsp:nvSpPr>
        <dsp:cNvPr id="0" name=""/>
        <dsp:cNvSpPr/>
      </dsp:nvSpPr>
      <dsp:spPr>
        <a:xfrm>
          <a:off x="0" y="17742"/>
          <a:ext cx="6045255" cy="1224000"/>
        </a:xfrm>
        <a:prstGeom prst="rightArrow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A4085CA-E103-6F41-BE55-99D8F8D8FE63}">
      <dsp:nvSpPr>
        <dsp:cNvPr id="0" name=""/>
        <dsp:cNvSpPr/>
      </dsp:nvSpPr>
      <dsp:spPr>
        <a:xfrm>
          <a:off x="488014" y="323742"/>
          <a:ext cx="5242369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From disability group to local health and care</a:t>
          </a:r>
        </a:p>
      </dsp:txBody>
      <dsp:txXfrm>
        <a:off x="488014" y="323742"/>
        <a:ext cx="5242369" cy="612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27834-A0A3-ED48-9125-2E998569D885}">
      <dsp:nvSpPr>
        <dsp:cNvPr id="0" name=""/>
        <dsp:cNvSpPr/>
      </dsp:nvSpPr>
      <dsp:spPr>
        <a:xfrm>
          <a:off x="4803" y="0"/>
          <a:ext cx="4911303" cy="2040422"/>
        </a:xfrm>
        <a:prstGeom prst="rightArrow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340A9-999B-114F-A266-AD111724D559}">
      <dsp:nvSpPr>
        <dsp:cNvPr id="0" name=""/>
        <dsp:cNvSpPr/>
      </dsp:nvSpPr>
      <dsp:spPr>
        <a:xfrm>
          <a:off x="400968" y="247321"/>
          <a:ext cx="4024007" cy="1545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Living conditions, Normalisation V2.0</a:t>
          </a:r>
        </a:p>
      </dsp:txBody>
      <dsp:txXfrm>
        <a:off x="400968" y="247321"/>
        <a:ext cx="4024007" cy="15455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7E69C-C9EC-2946-8634-4229C0E63B63}">
      <dsp:nvSpPr>
        <dsp:cNvPr id="0" name=""/>
        <dsp:cNvSpPr/>
      </dsp:nvSpPr>
      <dsp:spPr>
        <a:xfrm>
          <a:off x="14546" y="0"/>
          <a:ext cx="5940783" cy="601804"/>
        </a:xfrm>
        <a:prstGeom prst="rightArrow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EF981-9471-3645-9B44-869505BB997B}">
      <dsp:nvSpPr>
        <dsp:cNvPr id="0" name=""/>
        <dsp:cNvSpPr/>
      </dsp:nvSpPr>
      <dsp:spPr>
        <a:xfrm>
          <a:off x="491395" y="150278"/>
          <a:ext cx="5314216" cy="300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Disappearing/ Quality of care</a:t>
          </a:r>
        </a:p>
      </dsp:txBody>
      <dsp:txXfrm>
        <a:off x="491395" y="150278"/>
        <a:ext cx="5314216" cy="3005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12E8A-742D-42EB-B25F-6152072FDA2C}">
      <dsp:nvSpPr>
        <dsp:cNvPr id="0" name=""/>
        <dsp:cNvSpPr/>
      </dsp:nvSpPr>
      <dsp:spPr>
        <a:xfrm>
          <a:off x="0" y="97537"/>
          <a:ext cx="6045255" cy="2133596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77009-16F8-4FBC-AB14-772CE2DF738C}">
      <dsp:nvSpPr>
        <dsp:cNvPr id="0" name=""/>
        <dsp:cNvSpPr/>
      </dsp:nvSpPr>
      <dsp:spPr>
        <a:xfrm>
          <a:off x="486378" y="529537"/>
          <a:ext cx="4976708" cy="8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Governance reforms – financial control</a:t>
          </a:r>
        </a:p>
      </dsp:txBody>
      <dsp:txXfrm>
        <a:off x="486378" y="529537"/>
        <a:ext cx="4976708" cy="86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M:\_Administrasjon\Grafisk profil CIRiS\NTNU Samforsk\PowerPoint mal Samforsk profilelem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7538"/>
            <a:ext cx="12192000" cy="25404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1680000"/>
            <a:ext cx="11040000" cy="1440000"/>
          </a:xfrm>
        </p:spPr>
        <p:txBody>
          <a:bodyPr anchor="ctr" anchorCtr="0"/>
          <a:lstStyle>
            <a:lvl1pPr>
              <a:defRPr b="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360000"/>
            <a:ext cx="11040001" cy="192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0" y="6441742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noProof="0" dirty="0">
                <a:solidFill>
                  <a:schemeClr val="bg1"/>
                </a:solidFill>
              </a:rPr>
              <a:t>NTNU Social Research   |   Trondheim, Norway   |</a:t>
            </a:r>
            <a:r>
              <a:rPr lang="en-US" sz="1400" b="0" baseline="0" noProof="0" dirty="0">
                <a:solidFill>
                  <a:schemeClr val="bg1"/>
                </a:solidFill>
              </a:rPr>
              <a:t>   </a:t>
            </a:r>
            <a:r>
              <a:rPr lang="en-US" sz="1400" b="0" noProof="0" dirty="0">
                <a:solidFill>
                  <a:schemeClr val="bg1"/>
                </a:solidFill>
              </a:rPr>
              <a:t>samforsk.no</a:t>
            </a:r>
          </a:p>
        </p:txBody>
      </p:sp>
      <p:pic>
        <p:nvPicPr>
          <p:cNvPr id="7" name="Picture 2" descr="C:\Users\oyvinj\Dropbox\Grafisk utforming\Samforsk\Elementer\NTNU Social Research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632" y="400335"/>
            <a:ext cx="1972369" cy="63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27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AAE2A16-4C36-4335-BA55-BA4C3987F699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6A866A6-3B41-4A65-9F19-AA49CD71A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77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A783-4B8C-D044-ACBE-20DECED2C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0CBC8-CB14-D845-8014-FF53B90DE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09D59-4208-034C-835A-ED6AE436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2A16-4C36-4335-BA55-BA4C3987F699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4DF46-09F2-4442-B8C2-D3F26AAC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92C4-94C8-8642-887B-519DBF2D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66A6-3B41-4A65-9F19-AA49CD71A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77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skrif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M:\_Administrasjon\Grafisk profil CIRiS\NTNU Samforsk\Samforsk rundinger - Grovkornet hvi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96" t="52558" r="17810" b="22082"/>
          <a:stretch/>
        </p:blipFill>
        <p:spPr bwMode="auto">
          <a:xfrm>
            <a:off x="5949540" y="5475618"/>
            <a:ext cx="2548467" cy="5192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9" name="Plassholder for innhold 18"/>
          <p:cNvSpPr>
            <a:spLocks noGrp="1"/>
          </p:cNvSpPr>
          <p:nvPr>
            <p:ph sz="quarter" idx="10"/>
          </p:nvPr>
        </p:nvSpPr>
        <p:spPr>
          <a:xfrm>
            <a:off x="575734" y="1583265"/>
            <a:ext cx="11040533" cy="4656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515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skrif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120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0"/>
          </p:nvPr>
        </p:nvSpPr>
        <p:spPr>
          <a:xfrm>
            <a:off x="575733" y="1584000"/>
            <a:ext cx="5376000" cy="4656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3" name="Plassholder for innhold 12"/>
          <p:cNvSpPr>
            <a:spLocks noGrp="1"/>
          </p:cNvSpPr>
          <p:nvPr>
            <p:ph sz="quarter" idx="11"/>
          </p:nvPr>
        </p:nvSpPr>
        <p:spPr>
          <a:xfrm>
            <a:off x="6240000" y="1583267"/>
            <a:ext cx="5376000" cy="465666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343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023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8"/>
          <p:cNvSpPr>
            <a:spLocks noGrp="1"/>
          </p:cNvSpPr>
          <p:nvPr>
            <p:ph sz="quarter" idx="10"/>
          </p:nvPr>
        </p:nvSpPr>
        <p:spPr>
          <a:xfrm>
            <a:off x="575734" y="288001"/>
            <a:ext cx="11040533" cy="595126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13362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178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</p:spTree>
    <p:extLst>
      <p:ext uri="{BB962C8B-B14F-4D97-AF65-F5344CB8AC3E}">
        <p14:creationId xmlns:p14="http://schemas.microsoft.com/office/powerpoint/2010/main" val="188609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3970008"/>
            <a:ext cx="11040000" cy="1362075"/>
          </a:xfrm>
        </p:spPr>
        <p:txBody>
          <a:bodyPr anchor="t"/>
          <a:lstStyle>
            <a:lvl1pPr algn="l">
              <a:defRPr sz="4267" b="0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2469820"/>
            <a:ext cx="110400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9971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uten sirk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0" y="6378000"/>
            <a:ext cx="12192000" cy="480000"/>
          </a:xfrm>
          <a:prstGeom prst="rect">
            <a:avLst/>
          </a:prstGeom>
          <a:solidFill>
            <a:srgbClr val="0050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360000"/>
            <a:ext cx="11040001" cy="192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0" y="6441742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noProof="0" dirty="0">
                <a:solidFill>
                  <a:schemeClr val="bg1"/>
                </a:solidFill>
              </a:rPr>
              <a:t>NTNU Social Research   |   Trondheim, Norway   |</a:t>
            </a:r>
            <a:r>
              <a:rPr lang="en-US" sz="1400" b="0" baseline="0" noProof="0" dirty="0">
                <a:solidFill>
                  <a:schemeClr val="bg1"/>
                </a:solidFill>
              </a:rPr>
              <a:t>   </a:t>
            </a:r>
            <a:r>
              <a:rPr lang="en-US" sz="1400" b="0" noProof="0" dirty="0">
                <a:solidFill>
                  <a:schemeClr val="bg1"/>
                </a:solidFill>
              </a:rPr>
              <a:t>samforsk.no</a:t>
            </a:r>
          </a:p>
        </p:txBody>
      </p:sp>
      <p:pic>
        <p:nvPicPr>
          <p:cNvPr id="7" name="Picture 2" descr="C:\Users\oyvinj\Dropbox\Grafisk utforming\Samforsk\Elementer\NTNU Social Research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632" y="400335"/>
            <a:ext cx="1972369" cy="63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1680000"/>
            <a:ext cx="11040000" cy="1440000"/>
          </a:xfrm>
        </p:spPr>
        <p:txBody>
          <a:bodyPr anchor="ctr" anchorCtr="0"/>
          <a:lstStyle>
            <a:lvl1pPr>
              <a:defRPr b="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270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120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584000"/>
            <a:ext cx="11040000" cy="465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  <a:p>
            <a:pPr lvl="0"/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0" y="6378000"/>
            <a:ext cx="12192000" cy="480000"/>
          </a:xfrm>
          <a:prstGeom prst="rect">
            <a:avLst/>
          </a:prstGeom>
          <a:solidFill>
            <a:srgbClr val="0050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5" name="Plassholder for lysbildenummer 5"/>
          <p:cNvSpPr txBox="1">
            <a:spLocks/>
          </p:cNvSpPr>
          <p:nvPr/>
        </p:nvSpPr>
        <p:spPr>
          <a:xfrm>
            <a:off x="10748467" y="6378856"/>
            <a:ext cx="867800" cy="47914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1853A39-49B3-554A-AE82-85611CEBD8E3}" type="slidenum">
              <a:rPr lang="nb-NO" sz="1333" b="1" i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endParaRPr lang="nb-NO" sz="1333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7" name="Picture 2" descr="C:\Users\oyvinj\Dropbox\Grafisk utforming\Samforsk\Elementer\NTNU Social Research logo oneline white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01" y="6531102"/>
            <a:ext cx="2764644" cy="1746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25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9585" rtl="0" eaLnBrk="1" latinLnBrk="0" hangingPunct="1">
        <a:spcBef>
          <a:spcPct val="0"/>
        </a:spcBef>
        <a:buNone/>
        <a:defRPr sz="4267" b="0" i="0" kern="1200" spc="-53" baseline="0">
          <a:solidFill>
            <a:schemeClr val="tx2"/>
          </a:solidFill>
          <a:latin typeface="+mj-lt"/>
          <a:ea typeface="+mj-ea"/>
          <a:cs typeface="Arial"/>
        </a:defRPr>
      </a:lvl1pPr>
    </p:titleStyle>
    <p:bodyStyle>
      <a:lvl1pPr marL="239994" indent="-237061" algn="l" defTabSz="239994" rtl="0" eaLnBrk="1" latinLnBrk="0" hangingPunct="1">
        <a:spcBef>
          <a:spcPts val="667"/>
        </a:spcBef>
        <a:buFont typeface="Arial" panose="020B0604020202020204" pitchFamily="34" charset="0"/>
        <a:buChar char="•"/>
        <a:defRPr sz="2667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1pPr>
      <a:lvl2pPr marL="719649" indent="-239994" algn="l" defTabSz="239994" rtl="0" eaLnBrk="1" latinLnBrk="0" hangingPunct="1">
        <a:spcBef>
          <a:spcPts val="267"/>
        </a:spcBef>
        <a:buFont typeface="Arial" panose="020B0604020202020204" pitchFamily="34" charset="0"/>
        <a:buChar char="-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2pPr>
      <a:lvl3pPr marL="1199970" indent="-239994" algn="l" defTabSz="609585" rtl="0" eaLnBrk="1" latinLnBrk="0" hangingPunct="1">
        <a:spcBef>
          <a:spcPts val="133"/>
        </a:spcBef>
        <a:buFont typeface="Arial"/>
        <a:buChar char="•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3pPr>
      <a:lvl4pPr marL="1679958" indent="-239994" algn="l" defTabSz="609585" rtl="0" eaLnBrk="1" latinLnBrk="0" hangingPunct="1">
        <a:spcBef>
          <a:spcPts val="133"/>
        </a:spcBef>
        <a:buFont typeface="Arial" panose="020B0604020202020204" pitchFamily="34" charset="0"/>
        <a:buChar char="-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4pPr>
      <a:lvl5pPr marL="2159946" indent="-239994" algn="l" defTabSz="609585" rtl="0" eaLnBrk="1" latinLnBrk="0" hangingPunct="1">
        <a:spcBef>
          <a:spcPts val="133"/>
        </a:spcBef>
        <a:buFont typeface="Arial" panose="020B0604020202020204" pitchFamily="34" charset="0"/>
        <a:buChar char="•"/>
        <a:defRPr sz="2400" kern="1200" spc="-27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9F39AE-E2EC-7114-F21F-DC470747DB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Communalisation of service provision: </a:t>
            </a:r>
            <a:r>
              <a:rPr lang="en-GB" sz="3600" dirty="0"/>
              <a:t>From ideology to governance. Norwegian perspectives</a:t>
            </a:r>
            <a:endParaRPr lang="en-GB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728270B-8E0D-5E67-7275-B7146FC70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Jan Tøssebro</a:t>
            </a:r>
          </a:p>
          <a:p>
            <a:r>
              <a:rPr lang="en-GB" dirty="0"/>
              <a:t>NTNU/ NTNU Social Research</a:t>
            </a:r>
          </a:p>
        </p:txBody>
      </p:sp>
    </p:spTree>
    <p:extLst>
      <p:ext uri="{BB962C8B-B14F-4D97-AF65-F5344CB8AC3E}">
        <p14:creationId xmlns:p14="http://schemas.microsoft.com/office/powerpoint/2010/main" val="135830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777304-5AB6-5372-B083-ABCD1E797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Basic principles for organisation of services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AF413E-A7FF-6D6D-E017-AE5C3414C9F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/>
              <a:t>The division of labour I:</a:t>
            </a:r>
          </a:p>
          <a:p>
            <a:pPr lvl="1"/>
            <a:r>
              <a:rPr lang="en-GB" sz="2133" dirty="0"/>
              <a:t>National responsibility for benefits (Law on social security)</a:t>
            </a:r>
          </a:p>
          <a:p>
            <a:pPr lvl="1"/>
            <a:r>
              <a:rPr lang="en-GB" sz="2133" dirty="0"/>
              <a:t>Local responsibility for services</a:t>
            </a:r>
          </a:p>
          <a:p>
            <a:pPr lvl="2"/>
            <a:r>
              <a:rPr lang="en-GB" sz="2133" dirty="0"/>
              <a:t>Exception: assistive technology as part of the social security system</a:t>
            </a:r>
          </a:p>
          <a:p>
            <a:r>
              <a:rPr lang="en-GB" sz="2400" dirty="0"/>
              <a:t>The division of labour II:</a:t>
            </a:r>
          </a:p>
          <a:p>
            <a:pPr lvl="1"/>
            <a:r>
              <a:rPr lang="en-GB" sz="2133" dirty="0"/>
              <a:t>The sector responsibility principle: Each sector responsible for all citizens for tasks within the sector</a:t>
            </a:r>
          </a:p>
          <a:p>
            <a:pPr lvl="1"/>
            <a:r>
              <a:rPr lang="en-GB" sz="2133" dirty="0"/>
              <a:t>The LEON principle: Services should be provided by the Lowest Efficient Level of Government </a:t>
            </a:r>
          </a:p>
          <a:p>
            <a:pPr lvl="2"/>
            <a:r>
              <a:rPr lang="en-GB" sz="2133" dirty="0"/>
              <a:t>General services: the local governments/ municipalities</a:t>
            </a:r>
          </a:p>
          <a:p>
            <a:pPr lvl="2"/>
            <a:r>
              <a:rPr lang="en-GB" sz="2133" dirty="0"/>
              <a:t>Specialised services: County or state provision</a:t>
            </a:r>
          </a:p>
          <a:p>
            <a:pPr lvl="2"/>
            <a:r>
              <a:rPr lang="en-GB" sz="2133" dirty="0"/>
              <a:t>Diverging trend: More is seen as general services, whereas specialised services are becoming more centralised (state run)</a:t>
            </a:r>
          </a:p>
          <a:p>
            <a:pPr lvl="1"/>
            <a:endParaRPr lang="en-GB" sz="2133" dirty="0"/>
          </a:p>
        </p:txBody>
      </p:sp>
    </p:spTree>
    <p:extLst>
      <p:ext uri="{BB962C8B-B14F-4D97-AF65-F5344CB8AC3E}">
        <p14:creationId xmlns:p14="http://schemas.microsoft.com/office/powerpoint/2010/main" val="16585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733105-B0EA-C941-2F92-4128EBD4D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Long term trends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E4DB4F-9B94-CE4E-CF11-19C86B2B33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5734" y="1255776"/>
            <a:ext cx="11040533" cy="4983489"/>
          </a:xfrm>
        </p:spPr>
        <p:txBody>
          <a:bodyPr/>
          <a:lstStyle/>
          <a:p>
            <a:r>
              <a:rPr lang="en-GB" sz="2400" dirty="0"/>
              <a:t>Communalisation: Reforming the division of labour between levels of government</a:t>
            </a:r>
          </a:p>
          <a:p>
            <a:pPr lvl="1"/>
            <a:r>
              <a:rPr lang="en-GB" sz="2133" dirty="0"/>
              <a:t>Special education – the 1970s</a:t>
            </a:r>
          </a:p>
          <a:p>
            <a:pPr lvl="1"/>
            <a:r>
              <a:rPr lang="en-GB" sz="2133" dirty="0"/>
              <a:t>Elderly with care needs – 1980s</a:t>
            </a:r>
          </a:p>
          <a:p>
            <a:pPr lvl="1"/>
            <a:r>
              <a:rPr lang="en-GB" sz="2133" dirty="0"/>
              <a:t>Intellectual disability – 1990s</a:t>
            </a:r>
          </a:p>
          <a:p>
            <a:pPr lvl="1"/>
            <a:r>
              <a:rPr lang="en-GB" sz="2133" dirty="0"/>
              <a:t>Mental health – 1990s??</a:t>
            </a:r>
          </a:p>
          <a:p>
            <a:r>
              <a:rPr lang="en-GB" sz="2400" dirty="0"/>
              <a:t>Linked to Normalisation v1.0</a:t>
            </a:r>
          </a:p>
          <a:p>
            <a:pPr lvl="1"/>
            <a:r>
              <a:rPr lang="en-GB" sz="2133" dirty="0"/>
              <a:t>The generic system should provide for more special needs</a:t>
            </a:r>
          </a:p>
          <a:p>
            <a:pPr lvl="2"/>
            <a:r>
              <a:rPr lang="en-GB" sz="2133" dirty="0"/>
              <a:t>Example special education</a:t>
            </a:r>
          </a:p>
          <a:p>
            <a:r>
              <a:rPr lang="en-GB" sz="2400" dirty="0"/>
              <a:t>Linked to deinstitutionalisation and Normalisation v2.0</a:t>
            </a:r>
          </a:p>
          <a:p>
            <a:pPr lvl="1"/>
            <a:r>
              <a:rPr lang="en-GB" sz="2133" dirty="0"/>
              <a:t>Institutions were specialised health services – that provided general care services: Close them</a:t>
            </a:r>
          </a:p>
          <a:p>
            <a:pPr lvl="1"/>
            <a:r>
              <a:rPr lang="en-GB" sz="2133" dirty="0"/>
              <a:t>In some cases, a rather practical debate about division of labour between levels of government</a:t>
            </a:r>
          </a:p>
          <a:p>
            <a:pPr lvl="1"/>
            <a:r>
              <a:rPr lang="en-GB" sz="2133" dirty="0"/>
              <a:t>In other cases, a pervasive reaction to the segregation of citizen groups and the living conditions provided in institutions</a:t>
            </a:r>
          </a:p>
        </p:txBody>
      </p:sp>
    </p:spTree>
    <p:extLst>
      <p:ext uri="{BB962C8B-B14F-4D97-AF65-F5344CB8AC3E}">
        <p14:creationId xmlns:p14="http://schemas.microsoft.com/office/powerpoint/2010/main" val="297800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73FCA2-BA0C-9C2E-AB01-48BCDC84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Closing institutions for intellectually disabled people: 1991-1995</a:t>
            </a:r>
            <a:br>
              <a:rPr lang="en-GB" sz="3200" dirty="0"/>
            </a:br>
            <a:r>
              <a:rPr lang="en-GB" sz="2400" dirty="0"/>
              <a:t>A case in point</a:t>
            </a:r>
            <a:endParaRPr lang="en-GB" sz="32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0DA34AD-2B2C-7AF7-9E83-D7B2C3CE958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/>
              <a:t>The division of labour between and within levels of government: </a:t>
            </a:r>
          </a:p>
          <a:p>
            <a:pPr lvl="1"/>
            <a:r>
              <a:rPr lang="en-GB" sz="2000" dirty="0"/>
              <a:t>General care is to be provided by local governments</a:t>
            </a:r>
          </a:p>
          <a:p>
            <a:pPr lvl="1"/>
            <a:r>
              <a:rPr lang="en-GB" sz="2000" dirty="0"/>
              <a:t>Normalisation v1.0 applies: each sector responsible for all citizens</a:t>
            </a:r>
          </a:p>
          <a:p>
            <a:r>
              <a:rPr lang="en-GB" sz="2400" dirty="0"/>
              <a:t>A new system of care:</a:t>
            </a:r>
          </a:p>
          <a:p>
            <a:pPr lvl="1"/>
            <a:r>
              <a:rPr lang="en-GB" sz="2000" dirty="0"/>
              <a:t>Home-based care, farewell to institutions, goodbye to governmentally planned segregation</a:t>
            </a:r>
          </a:p>
          <a:p>
            <a:r>
              <a:rPr lang="en-GB" sz="2400" dirty="0"/>
              <a:t>Rising ambitions concerning living conditions/ level of living:</a:t>
            </a:r>
          </a:p>
          <a:p>
            <a:pPr lvl="1"/>
            <a:r>
              <a:rPr lang="en-GB" sz="2000" dirty="0"/>
              <a:t>The general welfare state principle of acceptable living conditions for all</a:t>
            </a:r>
          </a:p>
          <a:p>
            <a:pPr lvl="1"/>
            <a:r>
              <a:rPr lang="en-GB" sz="2000" dirty="0"/>
              <a:t>A future development of living conditions in line with other people</a:t>
            </a:r>
          </a:p>
          <a:p>
            <a:pPr lvl="1"/>
            <a:r>
              <a:rPr lang="en-GB" sz="2000" dirty="0"/>
              <a:t>Housing conditions in keeping with the general standards of the National Housing Bank (social accommodation directorate)</a:t>
            </a:r>
          </a:p>
          <a:p>
            <a:pPr lvl="1"/>
            <a:r>
              <a:rPr lang="en-GB" sz="2000" dirty="0"/>
              <a:t>Normalisation V2.0 – social role valorisation</a:t>
            </a:r>
          </a:p>
          <a:p>
            <a:r>
              <a:rPr lang="en-GB" sz="2267" dirty="0"/>
              <a:t>Strong ideological drivers of change, in alliance with practical changes in level of government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78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0C5854-F568-DD69-7B82-0BDEA4A95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88000"/>
            <a:ext cx="11040000" cy="1004352"/>
          </a:xfrm>
        </p:spPr>
        <p:txBody>
          <a:bodyPr/>
          <a:lstStyle/>
          <a:p>
            <a:r>
              <a:rPr lang="en-GB" sz="3600" dirty="0"/>
              <a:t>Post reform developments – diverging trends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DC28C2-AF77-EAE5-A4BD-BF15C221505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5734" y="1097280"/>
            <a:ext cx="11040533" cy="5141985"/>
          </a:xfrm>
        </p:spPr>
        <p:txBody>
          <a:bodyPr/>
          <a:lstStyle/>
          <a:p>
            <a:r>
              <a:rPr lang="en-GB" dirty="0"/>
              <a:t>Deteriorations:</a:t>
            </a:r>
          </a:p>
          <a:p>
            <a:pPr lvl="1"/>
            <a:r>
              <a:rPr lang="en-GB" dirty="0"/>
              <a:t>Re-institutionalisation?</a:t>
            </a:r>
          </a:p>
          <a:p>
            <a:pPr lvl="2"/>
            <a:r>
              <a:rPr lang="en-GB" dirty="0"/>
              <a:t>Size of group homes from 3-4 to 9+</a:t>
            </a:r>
          </a:p>
          <a:p>
            <a:pPr lvl="2"/>
            <a:r>
              <a:rPr lang="en-GB" dirty="0"/>
              <a:t>Reasons for lack of self-determination back to the days of institutions</a:t>
            </a:r>
          </a:p>
          <a:p>
            <a:pPr lvl="1"/>
            <a:r>
              <a:rPr lang="en-GB" dirty="0"/>
              <a:t>Personal economy – renting costs, renting support, additional benefits</a:t>
            </a:r>
          </a:p>
          <a:p>
            <a:r>
              <a:rPr lang="en-GB" dirty="0"/>
              <a:t>Expected long term developments that never took place</a:t>
            </a:r>
          </a:p>
          <a:p>
            <a:pPr lvl="1"/>
            <a:r>
              <a:rPr lang="en-GB" dirty="0"/>
              <a:t>Employment/day time activities</a:t>
            </a:r>
          </a:p>
          <a:p>
            <a:pPr lvl="1"/>
            <a:r>
              <a:rPr lang="en-GB" dirty="0"/>
              <a:t>Leisure and cultural participation</a:t>
            </a:r>
          </a:p>
          <a:p>
            <a:pPr lvl="1"/>
            <a:r>
              <a:rPr lang="en-GB" dirty="0"/>
              <a:t>Self-determination</a:t>
            </a:r>
          </a:p>
          <a:p>
            <a:r>
              <a:rPr lang="en-GB" dirty="0"/>
              <a:t>Benefits</a:t>
            </a:r>
          </a:p>
          <a:p>
            <a:pPr lvl="1"/>
            <a:r>
              <a:rPr lang="en-GB" dirty="0"/>
              <a:t>Community presence </a:t>
            </a:r>
          </a:p>
          <a:p>
            <a:pPr lvl="1"/>
            <a:r>
              <a:rPr lang="en-GB" dirty="0"/>
              <a:t>New forms of support – personal assistance</a:t>
            </a:r>
          </a:p>
        </p:txBody>
      </p:sp>
    </p:spTree>
    <p:extLst>
      <p:ext uri="{BB962C8B-B14F-4D97-AF65-F5344CB8AC3E}">
        <p14:creationId xmlns:p14="http://schemas.microsoft.com/office/powerpoint/2010/main" val="8400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AFC42E-C81C-6E66-8AC5-5F22B1FE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Why – an analytical approach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E2F247-F14A-7946-910B-D85E012B1CB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Three interacting streams defining “problems”, “toolbox of solutions”, actors and choice opportunities</a:t>
            </a:r>
          </a:p>
          <a:p>
            <a:pPr lvl="1"/>
            <a:r>
              <a:rPr lang="en-GB" dirty="0"/>
              <a:t>The organisation and governance of the sector</a:t>
            </a:r>
          </a:p>
          <a:p>
            <a:pPr lvl="2"/>
            <a:r>
              <a:rPr lang="en-GB" dirty="0"/>
              <a:t>From division of labour to management of resources</a:t>
            </a:r>
          </a:p>
          <a:p>
            <a:pPr lvl="1"/>
            <a:r>
              <a:rPr lang="en-GB" dirty="0"/>
              <a:t>Normalisation V1.0 – becoming a part of the general local health and care system</a:t>
            </a:r>
          </a:p>
          <a:p>
            <a:pPr lvl="1"/>
            <a:r>
              <a:rPr lang="en-GB" dirty="0"/>
              <a:t>Ideology and the welfare state </a:t>
            </a:r>
          </a:p>
          <a:p>
            <a:pPr lvl="2"/>
            <a:r>
              <a:rPr lang="en-GB" dirty="0"/>
              <a:t>Disappearing after the 1990s?</a:t>
            </a:r>
          </a:p>
          <a:p>
            <a:pPr lvl="2"/>
            <a:r>
              <a:rPr lang="en-GB" dirty="0"/>
              <a:t>Replaced by a quality focus?</a:t>
            </a:r>
          </a:p>
        </p:txBody>
      </p:sp>
    </p:spTree>
    <p:extLst>
      <p:ext uri="{BB962C8B-B14F-4D97-AF65-F5344CB8AC3E}">
        <p14:creationId xmlns:p14="http://schemas.microsoft.com/office/powerpoint/2010/main" val="318441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AE60F2-B749-362B-BAAF-BDECD6C6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Drivers illustrated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2D3E3F1-0DEB-0A32-2A5C-B1E1AE56270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39453327"/>
              </p:ext>
            </p:extLst>
          </p:nvPr>
        </p:nvGraphicFramePr>
        <p:xfrm>
          <a:off x="576264" y="1582740"/>
          <a:ext cx="4994218" cy="965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E30B1A0-9D3A-7AF5-9AD8-853B1BC17E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9935044"/>
              </p:ext>
            </p:extLst>
          </p:nvPr>
        </p:nvGraphicFramePr>
        <p:xfrm>
          <a:off x="576000" y="2816772"/>
          <a:ext cx="4994483" cy="902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E779226-59DD-2F29-9C9E-71C8DBC7B8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12272"/>
              </p:ext>
            </p:extLst>
          </p:nvPr>
        </p:nvGraphicFramePr>
        <p:xfrm>
          <a:off x="5570482" y="2659118"/>
          <a:ext cx="6045255" cy="1259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7E18415-E632-E57A-7BE9-BCD6AF6B74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9526406"/>
              </p:ext>
            </p:extLst>
          </p:nvPr>
        </p:nvGraphicFramePr>
        <p:xfrm>
          <a:off x="576000" y="3719247"/>
          <a:ext cx="4920910" cy="2040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D65A592-D2EF-99DB-5A8F-C454A423B8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32791"/>
              </p:ext>
            </p:extLst>
          </p:nvPr>
        </p:nvGraphicFramePr>
        <p:xfrm>
          <a:off x="5496910" y="4487917"/>
          <a:ext cx="5969876" cy="601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7D3DB2E-BE7E-5062-1BC8-4A9E6A39BF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0703582"/>
              </p:ext>
            </p:extLst>
          </p:nvPr>
        </p:nvGraphicFramePr>
        <p:xfrm>
          <a:off x="5570480" y="755904"/>
          <a:ext cx="6045255" cy="232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  <p:extLst>
      <p:ext uri="{BB962C8B-B14F-4D97-AF65-F5344CB8AC3E}">
        <p14:creationId xmlns:p14="http://schemas.microsoft.com/office/powerpoint/2010/main" val="372116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F5B88-3ADE-93DE-F362-8B73F4BB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So what, quality? Quality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EB475-FCB6-276E-5A1B-3E291BA024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NO" sz="2400" dirty="0"/>
              <a:t>Motivation</a:t>
            </a:r>
            <a:endParaRPr lang="nb-NO" sz="2400" dirty="0"/>
          </a:p>
          <a:p>
            <a:pPr lvl="1"/>
            <a:r>
              <a:rPr lang="nb-NO" sz="2000" dirty="0" err="1"/>
              <a:t>Facts</a:t>
            </a:r>
            <a:r>
              <a:rPr lang="nb-NO" sz="2000" dirty="0"/>
              <a:t> </a:t>
            </a:r>
            <a:r>
              <a:rPr lang="nb-NO" sz="2000" dirty="0" err="1"/>
              <a:t>based</a:t>
            </a:r>
            <a:r>
              <a:rPr lang="nb-NO" sz="2000" dirty="0"/>
              <a:t> and transparent </a:t>
            </a:r>
            <a:r>
              <a:rPr lang="nb-NO" sz="2000" dirty="0" err="1"/>
              <a:t>governance</a:t>
            </a:r>
            <a:endParaRPr lang="en-NO" sz="2000" dirty="0"/>
          </a:p>
          <a:p>
            <a:pPr lvl="1"/>
            <a:r>
              <a:rPr lang="en-NO" sz="2000" dirty="0"/>
              <a:t>Management of the sector</a:t>
            </a:r>
            <a:endParaRPr lang="nb-NO" sz="2000" dirty="0"/>
          </a:p>
          <a:p>
            <a:pPr lvl="2"/>
            <a:r>
              <a:rPr lang="en-NO" sz="2000" dirty="0"/>
              <a:t>supporting budget decisions</a:t>
            </a:r>
            <a:endParaRPr lang="nb-NO" sz="2000" dirty="0"/>
          </a:p>
          <a:p>
            <a:pPr lvl="2"/>
            <a:r>
              <a:rPr lang="nb-NO" sz="2000" dirty="0" err="1"/>
              <a:t>Expectation</a:t>
            </a:r>
            <a:r>
              <a:rPr lang="nb-NO" sz="2000" dirty="0"/>
              <a:t> management (benchmarking)</a:t>
            </a:r>
          </a:p>
          <a:p>
            <a:pPr lvl="1"/>
            <a:r>
              <a:rPr lang="nb-NO" sz="2000" dirty="0" err="1"/>
              <a:t>Quality</a:t>
            </a:r>
            <a:r>
              <a:rPr lang="nb-NO" sz="2000" dirty="0"/>
              <a:t> </a:t>
            </a:r>
            <a:r>
              <a:rPr lang="nb-NO" sz="2000" dirty="0" err="1"/>
              <a:t>development</a:t>
            </a:r>
            <a:endParaRPr lang="en-NO" sz="2000" dirty="0"/>
          </a:p>
          <a:p>
            <a:r>
              <a:rPr lang="en-NO" sz="2400" dirty="0"/>
              <a:t>Choice of indicators</a:t>
            </a:r>
          </a:p>
          <a:p>
            <a:pPr lvl="1"/>
            <a:r>
              <a:rPr lang="en-GB" sz="2000" dirty="0"/>
              <a:t>I</a:t>
            </a:r>
            <a:r>
              <a:rPr lang="en-NO" sz="2000" dirty="0"/>
              <a:t>nput and process factors</a:t>
            </a:r>
            <a:r>
              <a:rPr lang="nb-NO" sz="2000" dirty="0"/>
              <a:t> (</a:t>
            </a:r>
            <a:r>
              <a:rPr lang="nb-NO" sz="2000" dirty="0" err="1"/>
              <a:t>backdoor</a:t>
            </a:r>
            <a:r>
              <a:rPr lang="nb-NO" sz="2000" dirty="0"/>
              <a:t> to </a:t>
            </a:r>
            <a:r>
              <a:rPr lang="nb-NO" sz="2000" dirty="0" err="1"/>
              <a:t>the</a:t>
            </a:r>
            <a:r>
              <a:rPr lang="nb-NO" sz="2000" dirty="0"/>
              <a:t> adm. system)</a:t>
            </a:r>
            <a:r>
              <a:rPr lang="en-NO" sz="2000" dirty="0"/>
              <a:t>, not outcomes for user</a:t>
            </a:r>
          </a:p>
          <a:p>
            <a:r>
              <a:rPr lang="en-NO" sz="2400" dirty="0"/>
              <a:t>The “doing” of indicators</a:t>
            </a:r>
          </a:p>
          <a:p>
            <a:pPr lvl="1"/>
            <a:r>
              <a:rPr lang="en-GB" sz="2000" dirty="0"/>
              <a:t>T</a:t>
            </a:r>
            <a:r>
              <a:rPr lang="en-NO" sz="2000" dirty="0"/>
              <a:t>he race to the bottom?</a:t>
            </a:r>
          </a:p>
          <a:p>
            <a:pPr lvl="1"/>
            <a:r>
              <a:rPr lang="en-NO" sz="2000" dirty="0"/>
              <a:t>Expectation management</a:t>
            </a:r>
          </a:p>
          <a:p>
            <a:pPr lvl="1"/>
            <a:r>
              <a:rPr lang="nb-NO" sz="2000" dirty="0" err="1"/>
              <a:t>Quality</a:t>
            </a:r>
            <a:r>
              <a:rPr lang="nb-NO" sz="2000" dirty="0"/>
              <a:t> or </a:t>
            </a:r>
            <a:r>
              <a:rPr lang="nb-NO" sz="2000" dirty="0" err="1"/>
              <a:t>ticking</a:t>
            </a:r>
            <a:r>
              <a:rPr lang="nb-NO" sz="2000" dirty="0"/>
              <a:t> </a:t>
            </a:r>
            <a:r>
              <a:rPr lang="nb-NO" sz="2000" dirty="0" err="1"/>
              <a:t>off</a:t>
            </a:r>
            <a:r>
              <a:rPr lang="nb-NO" sz="2000" dirty="0"/>
              <a:t> </a:t>
            </a:r>
            <a:r>
              <a:rPr lang="nb-NO" sz="2000" dirty="0" err="1"/>
              <a:t>completed</a:t>
            </a:r>
            <a:r>
              <a:rPr lang="nb-NO" sz="2000" dirty="0"/>
              <a:t> </a:t>
            </a:r>
            <a:r>
              <a:rPr lang="nb-NO" sz="2000" dirty="0" err="1"/>
              <a:t>tasks</a:t>
            </a:r>
            <a:r>
              <a:rPr lang="nb-NO" sz="2000" dirty="0"/>
              <a:t>?</a:t>
            </a:r>
            <a:r>
              <a:rPr lang="en-NO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703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5979-B7B8-324B-D994-99A6D03AD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 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F0C1-BA55-6C59-9094-012592506A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NO" dirty="0"/>
              <a:t>From a complex but ideolog</a:t>
            </a:r>
            <a:r>
              <a:rPr lang="nb-NO" dirty="0"/>
              <a:t>i</a:t>
            </a:r>
            <a:r>
              <a:rPr lang="en-NO" dirty="0"/>
              <a:t>cal</a:t>
            </a:r>
            <a:r>
              <a:rPr lang="nb-NO" dirty="0"/>
              <a:t>ly</a:t>
            </a:r>
            <a:r>
              <a:rPr lang="en-NO" dirty="0"/>
              <a:t> driven development</a:t>
            </a:r>
          </a:p>
          <a:p>
            <a:pPr lvl="1"/>
            <a:r>
              <a:rPr lang="en-GB" dirty="0"/>
              <a:t>P</a:t>
            </a:r>
            <a:r>
              <a:rPr lang="en-NO" dirty="0"/>
              <a:t>arental associations</a:t>
            </a:r>
          </a:p>
          <a:p>
            <a:pPr lvl="1"/>
            <a:r>
              <a:rPr lang="en-NO" dirty="0"/>
              <a:t>Scandals</a:t>
            </a:r>
          </a:p>
          <a:p>
            <a:pPr lvl="1"/>
            <a:r>
              <a:rPr lang="en-NO" dirty="0"/>
              <a:t>Professionals</a:t>
            </a:r>
            <a:r>
              <a:rPr lang="nb-NO" dirty="0"/>
              <a:t> (</a:t>
            </a:r>
            <a:r>
              <a:rPr lang="nb-NO" dirty="0" err="1"/>
              <a:t>some</a:t>
            </a:r>
            <a:r>
              <a:rPr lang="nb-NO" dirty="0"/>
              <a:t>)</a:t>
            </a:r>
            <a:endParaRPr lang="en-NO" dirty="0"/>
          </a:p>
          <a:p>
            <a:pPr lvl="1"/>
            <a:r>
              <a:rPr lang="en-NO" dirty="0"/>
              <a:t>Social policy</a:t>
            </a:r>
            <a:r>
              <a:rPr lang="nb-NO" dirty="0"/>
              <a:t> (</a:t>
            </a:r>
            <a:r>
              <a:rPr lang="nb-NO" dirty="0" err="1"/>
              <a:t>acceptable</a:t>
            </a:r>
            <a:r>
              <a:rPr lang="nb-NO" dirty="0"/>
              <a:t> </a:t>
            </a:r>
            <a:r>
              <a:rPr lang="nb-NO" dirty="0" err="1"/>
              <a:t>living</a:t>
            </a:r>
            <a:r>
              <a:rPr lang="nb-NO" dirty="0"/>
              <a:t> </a:t>
            </a:r>
            <a:r>
              <a:rPr lang="nb-NO" dirty="0" err="1"/>
              <a:t>conditions</a:t>
            </a:r>
            <a:r>
              <a:rPr lang="nb-NO" dirty="0"/>
              <a:t>)</a:t>
            </a:r>
            <a:endParaRPr lang="en-NO" dirty="0"/>
          </a:p>
          <a:p>
            <a:r>
              <a:rPr lang="en-NO" dirty="0"/>
              <a:t>To a governance driven development</a:t>
            </a:r>
          </a:p>
          <a:p>
            <a:pPr lvl="1"/>
            <a:r>
              <a:rPr lang="en-NO" dirty="0"/>
              <a:t>Budget priorities</a:t>
            </a:r>
            <a:r>
              <a:rPr lang="nb-NO" dirty="0"/>
              <a:t> in a </a:t>
            </a:r>
            <a:r>
              <a:rPr lang="nb-NO" dirty="0" err="1"/>
              <a:t>large</a:t>
            </a:r>
            <a:r>
              <a:rPr lang="nb-NO" dirty="0"/>
              <a:t> and </a:t>
            </a:r>
            <a:r>
              <a:rPr lang="nb-NO" dirty="0" err="1"/>
              <a:t>expensive</a:t>
            </a:r>
            <a:r>
              <a:rPr lang="nb-NO" dirty="0"/>
              <a:t> </a:t>
            </a:r>
            <a:r>
              <a:rPr lang="nb-NO" dirty="0" err="1"/>
              <a:t>sector</a:t>
            </a:r>
            <a:endParaRPr lang="en-NO" dirty="0"/>
          </a:p>
          <a:p>
            <a:pPr lvl="1"/>
            <a:r>
              <a:rPr lang="en-NO" dirty="0"/>
              <a:t>Budget control</a:t>
            </a:r>
          </a:p>
          <a:p>
            <a:pPr lvl="1"/>
            <a:r>
              <a:rPr lang="en-NO" dirty="0"/>
              <a:t>New </a:t>
            </a:r>
            <a:r>
              <a:rPr lang="en-NO"/>
              <a:t>public management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220971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- PowerPoint - Presentation 16-9 format">
  <a:themeElements>
    <a:clrScheme name="Samforsk Blå">
      <a:dk1>
        <a:sysClr val="windowText" lastClr="000000"/>
      </a:dk1>
      <a:lt1>
        <a:sysClr val="window" lastClr="FFFFFF"/>
      </a:lt1>
      <a:dk2>
        <a:srgbClr val="00509E"/>
      </a:dk2>
      <a:lt2>
        <a:srgbClr val="DDE7EE"/>
      </a:lt2>
      <a:accent1>
        <a:srgbClr val="00509E"/>
      </a:accent1>
      <a:accent2>
        <a:srgbClr val="90492D"/>
      </a:accent2>
      <a:accent3>
        <a:srgbClr val="552988"/>
      </a:accent3>
      <a:accent4>
        <a:srgbClr val="457B25"/>
      </a:accent4>
      <a:accent5>
        <a:srgbClr val="F58025"/>
      </a:accent5>
      <a:accent6>
        <a:srgbClr val="79A2CE"/>
      </a:accent6>
      <a:hlink>
        <a:srgbClr val="00509E"/>
      </a:hlink>
      <a:folHlink>
        <a:srgbClr val="00509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Bjørnshagen overview</Template>
  <TotalTime>121</TotalTime>
  <Words>647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Template - PowerPoint - Presentation 16-9 format</vt:lpstr>
      <vt:lpstr>Communalisation of service provision: From ideology to governance. Norwegian perspectives</vt:lpstr>
      <vt:lpstr>Basic principles for organisation of services</vt:lpstr>
      <vt:lpstr>Long term trends</vt:lpstr>
      <vt:lpstr>Closing institutions for intellectually disabled people: 1991-1995 A case in point</vt:lpstr>
      <vt:lpstr>Post reform developments – diverging trends</vt:lpstr>
      <vt:lpstr>Why – an analytical approach</vt:lpstr>
      <vt:lpstr>Drivers illustrated</vt:lpstr>
      <vt:lpstr>So what, quality? Quality measurement</vt:lpstr>
      <vt:lpstr>In brief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Communalisation of service provision: From ideology to governance. Norwegian perspectives</dc:title>
  <dc:creator>Jan Tøssebro</dc:creator>
  <cp:lastModifiedBy>Jan Tøssebro</cp:lastModifiedBy>
  <cp:revision>1</cp:revision>
  <cp:lastPrinted>2022-06-13T06:56:31Z</cp:lastPrinted>
  <dcterms:created xsi:type="dcterms:W3CDTF">2022-06-10T13:18:31Z</dcterms:created>
  <dcterms:modified xsi:type="dcterms:W3CDTF">2022-06-13T07:33:03Z</dcterms:modified>
</cp:coreProperties>
</file>